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57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88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890DD7-4C27-42F2-A727-844A153776F2}" type="doc">
      <dgm:prSet loTypeId="urn:microsoft.com/office/officeart/2005/8/layout/radial5" loCatId="cycle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es-MX"/>
        </a:p>
      </dgm:t>
    </dgm:pt>
    <dgm:pt modelId="{F8A224F0-1B50-4E72-9597-A7B2A67D1B5E}">
      <dgm:prSet phldrT="[Texto]"/>
      <dgm:spPr/>
      <dgm:t>
        <a:bodyPr/>
        <a:lstStyle/>
        <a:p>
          <a:r>
            <a:rPr lang="es-MX" smtClean="0"/>
            <a:t>Jardines Escolares</a:t>
          </a:r>
          <a:endParaRPr lang="es-MX" dirty="0"/>
        </a:p>
      </dgm:t>
    </dgm:pt>
    <dgm:pt modelId="{C01AAB6C-007F-47A0-9BB8-7DF69FC7066D}" type="parTrans" cxnId="{B3E11D54-2C49-4A1C-AB70-EC33FE5F608D}">
      <dgm:prSet/>
      <dgm:spPr/>
      <dgm:t>
        <a:bodyPr/>
        <a:lstStyle/>
        <a:p>
          <a:endParaRPr lang="es-MX"/>
        </a:p>
      </dgm:t>
    </dgm:pt>
    <dgm:pt modelId="{88914320-BCE7-4161-B0E2-FA54289B05F2}" type="sibTrans" cxnId="{B3E11D54-2C49-4A1C-AB70-EC33FE5F608D}">
      <dgm:prSet/>
      <dgm:spPr/>
      <dgm:t>
        <a:bodyPr/>
        <a:lstStyle/>
        <a:p>
          <a:endParaRPr lang="es-MX"/>
        </a:p>
      </dgm:t>
    </dgm:pt>
    <dgm:pt modelId="{08F83C88-6534-4191-BC31-F90D4966633D}">
      <dgm:prSet phldrT="[Texto]"/>
      <dgm:spPr/>
      <dgm:t>
        <a:bodyPr/>
        <a:lstStyle/>
        <a:p>
          <a:r>
            <a:rPr lang="es-MX" smtClean="0"/>
            <a:t>Historia</a:t>
          </a:r>
          <a:endParaRPr lang="es-MX" dirty="0"/>
        </a:p>
      </dgm:t>
    </dgm:pt>
    <dgm:pt modelId="{D0D0E91C-9842-4E0F-8E47-0868AEE2B1E3}" type="parTrans" cxnId="{043CE8FE-3C82-4580-955B-A7CD602E0E78}">
      <dgm:prSet/>
      <dgm:spPr/>
      <dgm:t>
        <a:bodyPr/>
        <a:lstStyle/>
        <a:p>
          <a:endParaRPr lang="es-MX"/>
        </a:p>
      </dgm:t>
    </dgm:pt>
    <dgm:pt modelId="{EC9633BA-0CBD-4628-A2DC-159682E4CCCF}" type="sibTrans" cxnId="{043CE8FE-3C82-4580-955B-A7CD602E0E78}">
      <dgm:prSet/>
      <dgm:spPr/>
      <dgm:t>
        <a:bodyPr/>
        <a:lstStyle/>
        <a:p>
          <a:endParaRPr lang="es-MX"/>
        </a:p>
      </dgm:t>
    </dgm:pt>
    <dgm:pt modelId="{73A0BB86-F224-4D22-B0D8-EBBFD900A154}">
      <dgm:prSet phldrT="[Texto]"/>
      <dgm:spPr/>
      <dgm:t>
        <a:bodyPr/>
        <a:lstStyle/>
        <a:p>
          <a:r>
            <a:rPr lang="es-MX" smtClean="0"/>
            <a:t>Educación Física</a:t>
          </a:r>
          <a:endParaRPr lang="es-MX" dirty="0"/>
        </a:p>
      </dgm:t>
    </dgm:pt>
    <dgm:pt modelId="{937A3933-BDDE-412F-B516-B8078D6004B7}" type="parTrans" cxnId="{2A944C98-CEFE-431B-8381-B9F5568F49D2}">
      <dgm:prSet/>
      <dgm:spPr/>
      <dgm:t>
        <a:bodyPr/>
        <a:lstStyle/>
        <a:p>
          <a:endParaRPr lang="es-MX"/>
        </a:p>
      </dgm:t>
    </dgm:pt>
    <dgm:pt modelId="{1A225A22-D360-4D2D-9E6B-F12C88391475}" type="sibTrans" cxnId="{2A944C98-CEFE-431B-8381-B9F5568F49D2}">
      <dgm:prSet/>
      <dgm:spPr/>
      <dgm:t>
        <a:bodyPr/>
        <a:lstStyle/>
        <a:p>
          <a:endParaRPr lang="es-MX"/>
        </a:p>
      </dgm:t>
    </dgm:pt>
    <dgm:pt modelId="{BBA4F1C2-2D70-47FB-A6C5-14CB4BA06D90}">
      <dgm:prSet phldrT="[Texto]"/>
      <dgm:spPr/>
      <dgm:t>
        <a:bodyPr/>
        <a:lstStyle/>
        <a:p>
          <a:r>
            <a:rPr lang="es-MX" smtClean="0"/>
            <a:t>Inglés</a:t>
          </a:r>
          <a:endParaRPr lang="es-MX" dirty="0"/>
        </a:p>
      </dgm:t>
    </dgm:pt>
    <dgm:pt modelId="{9AE32888-E413-4A0B-A7B7-0E6BEEE1689C}" type="parTrans" cxnId="{DC8CCF04-E2E1-4A5D-9DF8-D3A8507FD4ED}">
      <dgm:prSet/>
      <dgm:spPr/>
      <dgm:t>
        <a:bodyPr/>
        <a:lstStyle/>
        <a:p>
          <a:endParaRPr lang="es-MX"/>
        </a:p>
      </dgm:t>
    </dgm:pt>
    <dgm:pt modelId="{D3CDECCA-8FDD-44B9-A442-0D4F7A731216}" type="sibTrans" cxnId="{DC8CCF04-E2E1-4A5D-9DF8-D3A8507FD4ED}">
      <dgm:prSet/>
      <dgm:spPr/>
      <dgm:t>
        <a:bodyPr/>
        <a:lstStyle/>
        <a:p>
          <a:endParaRPr lang="es-MX"/>
        </a:p>
      </dgm:t>
    </dgm:pt>
    <dgm:pt modelId="{22FD60CD-083D-4390-AF0A-0E976DDECCA5}">
      <dgm:prSet phldrT="[Texto]"/>
      <dgm:spPr/>
      <dgm:t>
        <a:bodyPr/>
        <a:lstStyle/>
        <a:p>
          <a:r>
            <a:rPr lang="es-MX" dirty="0" smtClean="0"/>
            <a:t>Pecuarias </a:t>
          </a:r>
          <a:endParaRPr lang="es-MX" dirty="0"/>
        </a:p>
      </dgm:t>
    </dgm:pt>
    <dgm:pt modelId="{2A5C3C77-B5F5-4EA7-B165-FF81C011CDAD}" type="parTrans" cxnId="{A8FAA779-2A05-454A-B3FA-0A931C0C8481}">
      <dgm:prSet/>
      <dgm:spPr/>
      <dgm:t>
        <a:bodyPr/>
        <a:lstStyle/>
        <a:p>
          <a:endParaRPr lang="es-MX"/>
        </a:p>
      </dgm:t>
    </dgm:pt>
    <dgm:pt modelId="{87D182FD-DBCA-4573-ADB0-A5AB2D070EA4}" type="sibTrans" cxnId="{A8FAA779-2A05-454A-B3FA-0A931C0C8481}">
      <dgm:prSet/>
      <dgm:spPr/>
      <dgm:t>
        <a:bodyPr/>
        <a:lstStyle/>
        <a:p>
          <a:endParaRPr lang="es-MX"/>
        </a:p>
      </dgm:t>
    </dgm:pt>
    <dgm:pt modelId="{87CFF269-D235-44FE-AC49-92771BFAF36D}">
      <dgm:prSet/>
      <dgm:spPr/>
      <dgm:t>
        <a:bodyPr/>
        <a:lstStyle/>
        <a:p>
          <a:r>
            <a:rPr lang="es-MX" dirty="0" smtClean="0"/>
            <a:t>Ciencias /</a:t>
          </a:r>
        </a:p>
        <a:p>
          <a:r>
            <a:rPr lang="es-MX" dirty="0" smtClean="0"/>
            <a:t>Agricultura </a:t>
          </a:r>
          <a:endParaRPr lang="es-MX" dirty="0"/>
        </a:p>
      </dgm:t>
    </dgm:pt>
    <dgm:pt modelId="{FC33E264-9000-47C5-81E1-B407B7C66B7D}" type="parTrans" cxnId="{8BE5F039-5BC0-43B3-949B-3511B88B9C36}">
      <dgm:prSet/>
      <dgm:spPr/>
      <dgm:t>
        <a:bodyPr/>
        <a:lstStyle/>
        <a:p>
          <a:endParaRPr lang="es-MX"/>
        </a:p>
      </dgm:t>
    </dgm:pt>
    <dgm:pt modelId="{1CDC349C-055C-4BF5-A777-7984CF14502D}" type="sibTrans" cxnId="{8BE5F039-5BC0-43B3-949B-3511B88B9C36}">
      <dgm:prSet/>
      <dgm:spPr/>
      <dgm:t>
        <a:bodyPr/>
        <a:lstStyle/>
        <a:p>
          <a:endParaRPr lang="es-MX"/>
        </a:p>
      </dgm:t>
    </dgm:pt>
    <dgm:pt modelId="{7BDDB863-427A-465F-8385-2F5295917F9D}">
      <dgm:prSet/>
      <dgm:spPr/>
      <dgm:t>
        <a:bodyPr/>
        <a:lstStyle/>
        <a:p>
          <a:r>
            <a:rPr lang="es-MX" smtClean="0"/>
            <a:t>P.C.I.A.</a:t>
          </a:r>
          <a:endParaRPr lang="es-MX" dirty="0"/>
        </a:p>
      </dgm:t>
    </dgm:pt>
    <dgm:pt modelId="{3101B2AF-E8AB-4502-8AAA-0D2EB3290522}" type="parTrans" cxnId="{180BE2F7-7C14-470C-A21F-464E3D02C005}">
      <dgm:prSet/>
      <dgm:spPr/>
      <dgm:t>
        <a:bodyPr/>
        <a:lstStyle/>
        <a:p>
          <a:endParaRPr lang="es-MX"/>
        </a:p>
      </dgm:t>
    </dgm:pt>
    <dgm:pt modelId="{104C9561-560F-40BB-BCB4-DA8DA659D0EA}" type="sibTrans" cxnId="{180BE2F7-7C14-470C-A21F-464E3D02C005}">
      <dgm:prSet/>
      <dgm:spPr/>
      <dgm:t>
        <a:bodyPr/>
        <a:lstStyle/>
        <a:p>
          <a:endParaRPr lang="es-MX"/>
        </a:p>
      </dgm:t>
    </dgm:pt>
    <dgm:pt modelId="{5FE61D0E-D116-406B-8C6A-2C54A82E979B}">
      <dgm:prSet/>
      <dgm:spPr/>
      <dgm:t>
        <a:bodyPr/>
        <a:lstStyle/>
        <a:p>
          <a:r>
            <a:rPr lang="es-MX" dirty="0" smtClean="0"/>
            <a:t>Formación Cívica y Ética</a:t>
          </a:r>
          <a:endParaRPr lang="es-MX" dirty="0"/>
        </a:p>
      </dgm:t>
    </dgm:pt>
    <dgm:pt modelId="{09E7684C-B625-45EC-B19F-859DCFA5AC27}" type="parTrans" cxnId="{576D192A-01D4-4AA0-9346-19E582E2D821}">
      <dgm:prSet/>
      <dgm:spPr/>
      <dgm:t>
        <a:bodyPr/>
        <a:lstStyle/>
        <a:p>
          <a:endParaRPr lang="es-MX"/>
        </a:p>
      </dgm:t>
    </dgm:pt>
    <dgm:pt modelId="{B0BB4400-DE3D-47EE-80FB-233EF3462D81}" type="sibTrans" cxnId="{576D192A-01D4-4AA0-9346-19E582E2D821}">
      <dgm:prSet/>
      <dgm:spPr/>
      <dgm:t>
        <a:bodyPr/>
        <a:lstStyle/>
        <a:p>
          <a:endParaRPr lang="es-MX"/>
        </a:p>
      </dgm:t>
    </dgm:pt>
    <dgm:pt modelId="{6239081D-48DC-464E-8D2A-C099179B1F72}">
      <dgm:prSet/>
      <dgm:spPr/>
      <dgm:t>
        <a:bodyPr/>
        <a:lstStyle/>
        <a:p>
          <a:r>
            <a:rPr lang="es-MX" smtClean="0"/>
            <a:t>Matemáticas</a:t>
          </a:r>
          <a:endParaRPr lang="es-MX" dirty="0"/>
        </a:p>
      </dgm:t>
    </dgm:pt>
    <dgm:pt modelId="{ADC7A0C6-74B9-4D28-BC63-57093451A1E5}" type="parTrans" cxnId="{4BF1FB57-0171-460C-815A-A6D603B32071}">
      <dgm:prSet/>
      <dgm:spPr/>
      <dgm:t>
        <a:bodyPr/>
        <a:lstStyle/>
        <a:p>
          <a:endParaRPr lang="es-MX"/>
        </a:p>
      </dgm:t>
    </dgm:pt>
    <dgm:pt modelId="{350D843F-EA0E-4D41-B5D9-A5F9A1872489}" type="sibTrans" cxnId="{4BF1FB57-0171-460C-815A-A6D603B32071}">
      <dgm:prSet/>
      <dgm:spPr/>
      <dgm:t>
        <a:bodyPr/>
        <a:lstStyle/>
        <a:p>
          <a:endParaRPr lang="es-MX"/>
        </a:p>
      </dgm:t>
    </dgm:pt>
    <dgm:pt modelId="{C84E07D7-D2E9-45FC-A59A-9268C09B8B27}">
      <dgm:prSet/>
      <dgm:spPr/>
      <dgm:t>
        <a:bodyPr/>
        <a:lstStyle/>
        <a:p>
          <a:r>
            <a:rPr lang="es-MX" smtClean="0"/>
            <a:t>Artes</a:t>
          </a:r>
          <a:endParaRPr lang="es-MX" dirty="0"/>
        </a:p>
      </dgm:t>
    </dgm:pt>
    <dgm:pt modelId="{E7E630FF-2851-46E0-819B-98A47036C08D}" type="parTrans" cxnId="{627B7ABB-37EB-4F3B-B46B-14022C6C61E2}">
      <dgm:prSet/>
      <dgm:spPr/>
      <dgm:t>
        <a:bodyPr/>
        <a:lstStyle/>
        <a:p>
          <a:endParaRPr lang="es-MX"/>
        </a:p>
      </dgm:t>
    </dgm:pt>
    <dgm:pt modelId="{AC1D1D38-17E4-419D-B47F-04D8E3FCCC8B}" type="sibTrans" cxnId="{627B7ABB-37EB-4F3B-B46B-14022C6C61E2}">
      <dgm:prSet/>
      <dgm:spPr/>
      <dgm:t>
        <a:bodyPr/>
        <a:lstStyle/>
        <a:p>
          <a:endParaRPr lang="es-MX"/>
        </a:p>
      </dgm:t>
    </dgm:pt>
    <dgm:pt modelId="{BF78DFE2-FF7A-4FA0-BE55-E0C80F322D48}">
      <dgm:prSet/>
      <dgm:spPr/>
      <dgm:t>
        <a:bodyPr/>
        <a:lstStyle/>
        <a:p>
          <a:r>
            <a:rPr lang="es-MX" dirty="0" smtClean="0"/>
            <a:t>Español </a:t>
          </a:r>
          <a:endParaRPr lang="es-MX" dirty="0"/>
        </a:p>
      </dgm:t>
    </dgm:pt>
    <dgm:pt modelId="{1E649328-3AB4-46A9-B7AE-DDD3D7397BDB}" type="parTrans" cxnId="{C44EE724-D8BA-4963-890C-C649D61FC5E3}">
      <dgm:prSet/>
      <dgm:spPr/>
      <dgm:t>
        <a:bodyPr/>
        <a:lstStyle/>
        <a:p>
          <a:endParaRPr lang="es-MX"/>
        </a:p>
      </dgm:t>
    </dgm:pt>
    <dgm:pt modelId="{1F093BD3-71E7-467A-85FD-7EBF811C236F}" type="sibTrans" cxnId="{C44EE724-D8BA-4963-890C-C649D61FC5E3}">
      <dgm:prSet/>
      <dgm:spPr/>
      <dgm:t>
        <a:bodyPr/>
        <a:lstStyle/>
        <a:p>
          <a:endParaRPr lang="es-MX"/>
        </a:p>
      </dgm:t>
    </dgm:pt>
    <dgm:pt modelId="{14F988A1-D114-479F-95DD-33E04A79B66D}" type="pres">
      <dgm:prSet presAssocID="{C5890DD7-4C27-42F2-A727-844A153776F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1C5DE0B-8E0A-4383-97CB-561577669BAF}" type="pres">
      <dgm:prSet presAssocID="{F8A224F0-1B50-4E72-9597-A7B2A67D1B5E}" presName="centerShape" presStyleLbl="node0" presStyleIdx="0" presStyleCnt="1"/>
      <dgm:spPr/>
      <dgm:t>
        <a:bodyPr/>
        <a:lstStyle/>
        <a:p>
          <a:endParaRPr lang="es-MX"/>
        </a:p>
      </dgm:t>
    </dgm:pt>
    <dgm:pt modelId="{62DB91D3-B2B9-4AD2-96E4-A8C194F10A35}" type="pres">
      <dgm:prSet presAssocID="{E7E630FF-2851-46E0-819B-98A47036C08D}" presName="parTrans" presStyleLbl="sibTrans2D1" presStyleIdx="0" presStyleCnt="10"/>
      <dgm:spPr/>
      <dgm:t>
        <a:bodyPr/>
        <a:lstStyle/>
        <a:p>
          <a:endParaRPr lang="es-MX"/>
        </a:p>
      </dgm:t>
    </dgm:pt>
    <dgm:pt modelId="{017F6EE1-FDA3-43A4-A51D-728E3231BECA}" type="pres">
      <dgm:prSet presAssocID="{E7E630FF-2851-46E0-819B-98A47036C08D}" presName="connectorText" presStyleLbl="sibTrans2D1" presStyleIdx="0" presStyleCnt="10"/>
      <dgm:spPr/>
      <dgm:t>
        <a:bodyPr/>
        <a:lstStyle/>
        <a:p>
          <a:endParaRPr lang="es-MX"/>
        </a:p>
      </dgm:t>
    </dgm:pt>
    <dgm:pt modelId="{096844F2-6384-42B0-A123-262CBFA1A371}" type="pres">
      <dgm:prSet presAssocID="{C84E07D7-D2E9-45FC-A59A-9268C09B8B27}" presName="node" presStyleLbl="node1" presStyleIdx="0" presStyleCnt="10" custScaleY="10069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267C0BC-045A-4199-9B0C-F3AAC4C34179}" type="pres">
      <dgm:prSet presAssocID="{1E649328-3AB4-46A9-B7AE-DDD3D7397BDB}" presName="parTrans" presStyleLbl="sibTrans2D1" presStyleIdx="1" presStyleCnt="10"/>
      <dgm:spPr/>
    </dgm:pt>
    <dgm:pt modelId="{1190EE73-6E78-45DE-BBAB-87460AA629F1}" type="pres">
      <dgm:prSet presAssocID="{1E649328-3AB4-46A9-B7AE-DDD3D7397BDB}" presName="connectorText" presStyleLbl="sibTrans2D1" presStyleIdx="1" presStyleCnt="10"/>
      <dgm:spPr/>
    </dgm:pt>
    <dgm:pt modelId="{7E10AEA1-162B-45FA-919E-BA02D9197A62}" type="pres">
      <dgm:prSet presAssocID="{BF78DFE2-FF7A-4FA0-BE55-E0C80F322D48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F66724B-3CD1-4133-897F-F9632C33DC79}" type="pres">
      <dgm:prSet presAssocID="{ADC7A0C6-74B9-4D28-BC63-57093451A1E5}" presName="parTrans" presStyleLbl="sibTrans2D1" presStyleIdx="2" presStyleCnt="10"/>
      <dgm:spPr/>
      <dgm:t>
        <a:bodyPr/>
        <a:lstStyle/>
        <a:p>
          <a:endParaRPr lang="es-MX"/>
        </a:p>
      </dgm:t>
    </dgm:pt>
    <dgm:pt modelId="{2262C85E-8406-4D12-9006-70930FBBB339}" type="pres">
      <dgm:prSet presAssocID="{ADC7A0C6-74B9-4D28-BC63-57093451A1E5}" presName="connectorText" presStyleLbl="sibTrans2D1" presStyleIdx="2" presStyleCnt="10"/>
      <dgm:spPr/>
      <dgm:t>
        <a:bodyPr/>
        <a:lstStyle/>
        <a:p>
          <a:endParaRPr lang="es-MX"/>
        </a:p>
      </dgm:t>
    </dgm:pt>
    <dgm:pt modelId="{97274276-7335-4124-8B4E-03890C4533C5}" type="pres">
      <dgm:prSet presAssocID="{6239081D-48DC-464E-8D2A-C099179B1F72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B5D4F94-FBC0-42C2-9D77-E82DA2F19135}" type="pres">
      <dgm:prSet presAssocID="{09E7684C-B625-45EC-B19F-859DCFA5AC27}" presName="parTrans" presStyleLbl="sibTrans2D1" presStyleIdx="3" presStyleCnt="10"/>
      <dgm:spPr/>
      <dgm:t>
        <a:bodyPr/>
        <a:lstStyle/>
        <a:p>
          <a:endParaRPr lang="es-MX"/>
        </a:p>
      </dgm:t>
    </dgm:pt>
    <dgm:pt modelId="{94B0572A-84A9-43BE-B664-84C552CD7638}" type="pres">
      <dgm:prSet presAssocID="{09E7684C-B625-45EC-B19F-859DCFA5AC27}" presName="connectorText" presStyleLbl="sibTrans2D1" presStyleIdx="3" presStyleCnt="10"/>
      <dgm:spPr/>
      <dgm:t>
        <a:bodyPr/>
        <a:lstStyle/>
        <a:p>
          <a:endParaRPr lang="es-MX"/>
        </a:p>
      </dgm:t>
    </dgm:pt>
    <dgm:pt modelId="{EAF525EE-6B91-449E-B7E7-64E3D2C2762B}" type="pres">
      <dgm:prSet presAssocID="{5FE61D0E-D116-406B-8C6A-2C54A82E979B}" presName="node" presStyleLbl="node1" presStyleIdx="3" presStyleCnt="10" custScaleX="12556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78183EF-CE5D-42C4-8D02-76EDA778D756}" type="pres">
      <dgm:prSet presAssocID="{3101B2AF-E8AB-4502-8AAA-0D2EB3290522}" presName="parTrans" presStyleLbl="sibTrans2D1" presStyleIdx="4" presStyleCnt="10"/>
      <dgm:spPr/>
      <dgm:t>
        <a:bodyPr/>
        <a:lstStyle/>
        <a:p>
          <a:endParaRPr lang="es-MX"/>
        </a:p>
      </dgm:t>
    </dgm:pt>
    <dgm:pt modelId="{D859CA47-6492-46A4-BF26-461302A73C61}" type="pres">
      <dgm:prSet presAssocID="{3101B2AF-E8AB-4502-8AAA-0D2EB3290522}" presName="connectorText" presStyleLbl="sibTrans2D1" presStyleIdx="4" presStyleCnt="10"/>
      <dgm:spPr/>
      <dgm:t>
        <a:bodyPr/>
        <a:lstStyle/>
        <a:p>
          <a:endParaRPr lang="es-MX"/>
        </a:p>
      </dgm:t>
    </dgm:pt>
    <dgm:pt modelId="{BEFFF953-1116-4FB5-BC1E-ED2414D8217C}" type="pres">
      <dgm:prSet presAssocID="{7BDDB863-427A-465F-8385-2F5295917F9D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4960E94-8898-4547-AE93-BD3B941E7475}" type="pres">
      <dgm:prSet presAssocID="{FC33E264-9000-47C5-81E1-B407B7C66B7D}" presName="parTrans" presStyleLbl="sibTrans2D1" presStyleIdx="5" presStyleCnt="10"/>
      <dgm:spPr/>
      <dgm:t>
        <a:bodyPr/>
        <a:lstStyle/>
        <a:p>
          <a:endParaRPr lang="es-MX"/>
        </a:p>
      </dgm:t>
    </dgm:pt>
    <dgm:pt modelId="{76C5EB1E-5B25-4EF3-9444-20C0975EC636}" type="pres">
      <dgm:prSet presAssocID="{FC33E264-9000-47C5-81E1-B407B7C66B7D}" presName="connectorText" presStyleLbl="sibTrans2D1" presStyleIdx="5" presStyleCnt="10"/>
      <dgm:spPr/>
      <dgm:t>
        <a:bodyPr/>
        <a:lstStyle/>
        <a:p>
          <a:endParaRPr lang="es-MX"/>
        </a:p>
      </dgm:t>
    </dgm:pt>
    <dgm:pt modelId="{9C2833D2-A7FB-479C-9F84-3936BBA9EA25}" type="pres">
      <dgm:prSet presAssocID="{87CFF269-D235-44FE-AC49-92771BFAF36D}" presName="node" presStyleLbl="node1" presStyleIdx="5" presStyleCnt="10" custScaleX="11462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54C8D7D-C8ED-4D8D-8857-1E09981903B3}" type="pres">
      <dgm:prSet presAssocID="{D0D0E91C-9842-4E0F-8E47-0868AEE2B1E3}" presName="parTrans" presStyleLbl="sibTrans2D1" presStyleIdx="6" presStyleCnt="10"/>
      <dgm:spPr/>
      <dgm:t>
        <a:bodyPr/>
        <a:lstStyle/>
        <a:p>
          <a:endParaRPr lang="es-MX"/>
        </a:p>
      </dgm:t>
    </dgm:pt>
    <dgm:pt modelId="{0841A617-06BE-4CF8-878B-88AFCBB999D2}" type="pres">
      <dgm:prSet presAssocID="{D0D0E91C-9842-4E0F-8E47-0868AEE2B1E3}" presName="connectorText" presStyleLbl="sibTrans2D1" presStyleIdx="6" presStyleCnt="10"/>
      <dgm:spPr/>
      <dgm:t>
        <a:bodyPr/>
        <a:lstStyle/>
        <a:p>
          <a:endParaRPr lang="es-MX"/>
        </a:p>
      </dgm:t>
    </dgm:pt>
    <dgm:pt modelId="{BA92EC35-6105-45B8-AC33-9F4F0FAADD10}" type="pres">
      <dgm:prSet presAssocID="{08F83C88-6534-4191-BC31-F90D4966633D}" presName="node" presStyleLbl="node1" presStyleIdx="6" presStyleCnt="10" custScaleX="13615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2BEDB8B-3769-49F1-B732-537A704B63C6}" type="pres">
      <dgm:prSet presAssocID="{937A3933-BDDE-412F-B516-B8078D6004B7}" presName="parTrans" presStyleLbl="sibTrans2D1" presStyleIdx="7" presStyleCnt="10"/>
      <dgm:spPr/>
      <dgm:t>
        <a:bodyPr/>
        <a:lstStyle/>
        <a:p>
          <a:endParaRPr lang="es-MX"/>
        </a:p>
      </dgm:t>
    </dgm:pt>
    <dgm:pt modelId="{22329F6A-B9CB-4B37-991E-CA6157B7690C}" type="pres">
      <dgm:prSet presAssocID="{937A3933-BDDE-412F-B516-B8078D6004B7}" presName="connectorText" presStyleLbl="sibTrans2D1" presStyleIdx="7" presStyleCnt="10"/>
      <dgm:spPr/>
      <dgm:t>
        <a:bodyPr/>
        <a:lstStyle/>
        <a:p>
          <a:endParaRPr lang="es-MX"/>
        </a:p>
      </dgm:t>
    </dgm:pt>
    <dgm:pt modelId="{B50514A8-2DB3-4A39-95AE-D0A4C0448D91}" type="pres">
      <dgm:prSet presAssocID="{73A0BB86-F224-4D22-B0D8-EBBFD900A154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71DC00B-AC3F-4856-A90E-04C6A7E17BC8}" type="pres">
      <dgm:prSet presAssocID="{9AE32888-E413-4A0B-A7B7-0E6BEEE1689C}" presName="parTrans" presStyleLbl="sibTrans2D1" presStyleIdx="8" presStyleCnt="10"/>
      <dgm:spPr/>
      <dgm:t>
        <a:bodyPr/>
        <a:lstStyle/>
        <a:p>
          <a:endParaRPr lang="es-MX"/>
        </a:p>
      </dgm:t>
    </dgm:pt>
    <dgm:pt modelId="{DBD329C1-449F-4D16-9CF5-5388362B6A33}" type="pres">
      <dgm:prSet presAssocID="{9AE32888-E413-4A0B-A7B7-0E6BEEE1689C}" presName="connectorText" presStyleLbl="sibTrans2D1" presStyleIdx="8" presStyleCnt="10"/>
      <dgm:spPr/>
      <dgm:t>
        <a:bodyPr/>
        <a:lstStyle/>
        <a:p>
          <a:endParaRPr lang="es-MX"/>
        </a:p>
      </dgm:t>
    </dgm:pt>
    <dgm:pt modelId="{E3F36CFF-65B3-4E53-AFC4-026004CC29B7}" type="pres">
      <dgm:prSet presAssocID="{BBA4F1C2-2D70-47FB-A6C5-14CB4BA06D90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E87AA82-A918-4D4D-873A-ED8302A347A0}" type="pres">
      <dgm:prSet presAssocID="{2A5C3C77-B5F5-4EA7-B165-FF81C011CDAD}" presName="parTrans" presStyleLbl="sibTrans2D1" presStyleIdx="9" presStyleCnt="10"/>
      <dgm:spPr/>
      <dgm:t>
        <a:bodyPr/>
        <a:lstStyle/>
        <a:p>
          <a:endParaRPr lang="es-MX"/>
        </a:p>
      </dgm:t>
    </dgm:pt>
    <dgm:pt modelId="{BAD9F608-1104-4817-8469-2D6DC3D12E03}" type="pres">
      <dgm:prSet presAssocID="{2A5C3C77-B5F5-4EA7-B165-FF81C011CDAD}" presName="connectorText" presStyleLbl="sibTrans2D1" presStyleIdx="9" presStyleCnt="10"/>
      <dgm:spPr/>
      <dgm:t>
        <a:bodyPr/>
        <a:lstStyle/>
        <a:p>
          <a:endParaRPr lang="es-MX"/>
        </a:p>
      </dgm:t>
    </dgm:pt>
    <dgm:pt modelId="{B5AC21B1-0B03-48F6-B0A7-B2444A53B28F}" type="pres">
      <dgm:prSet presAssocID="{22FD60CD-083D-4390-AF0A-0E976DDECCA5}" presName="node" presStyleLbl="node1" presStyleIdx="9" presStyleCnt="10" custScaleX="12705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9D8C5D5-33DE-43E3-9B6A-F1DDD8BEADE2}" type="presOf" srcId="{ADC7A0C6-74B9-4D28-BC63-57093451A1E5}" destId="{2262C85E-8406-4D12-9006-70930FBBB339}" srcOrd="1" destOrd="0" presId="urn:microsoft.com/office/officeart/2005/8/layout/radial5"/>
    <dgm:cxn modelId="{984BA60C-DD16-4F36-81DE-CC91ACDA5B67}" type="presOf" srcId="{D0D0E91C-9842-4E0F-8E47-0868AEE2B1E3}" destId="{0841A617-06BE-4CF8-878B-88AFCBB999D2}" srcOrd="1" destOrd="0" presId="urn:microsoft.com/office/officeart/2005/8/layout/radial5"/>
    <dgm:cxn modelId="{A8FAA779-2A05-454A-B3FA-0A931C0C8481}" srcId="{F8A224F0-1B50-4E72-9597-A7B2A67D1B5E}" destId="{22FD60CD-083D-4390-AF0A-0E976DDECCA5}" srcOrd="9" destOrd="0" parTransId="{2A5C3C77-B5F5-4EA7-B165-FF81C011CDAD}" sibTransId="{87D182FD-DBCA-4573-ADB0-A5AB2D070EA4}"/>
    <dgm:cxn modelId="{3E87021D-5860-4920-8DFB-47D80F2AF46A}" type="presOf" srcId="{F8A224F0-1B50-4E72-9597-A7B2A67D1B5E}" destId="{41C5DE0B-8E0A-4383-97CB-561577669BAF}" srcOrd="0" destOrd="0" presId="urn:microsoft.com/office/officeart/2005/8/layout/radial5"/>
    <dgm:cxn modelId="{3A34DB36-033E-4DF3-B59D-50A5087B17D4}" type="presOf" srcId="{ADC7A0C6-74B9-4D28-BC63-57093451A1E5}" destId="{CF66724B-3CD1-4133-897F-F9632C33DC79}" srcOrd="0" destOrd="0" presId="urn:microsoft.com/office/officeart/2005/8/layout/radial5"/>
    <dgm:cxn modelId="{64A20AA6-677D-46CD-B0D5-7FA917556673}" type="presOf" srcId="{FC33E264-9000-47C5-81E1-B407B7C66B7D}" destId="{76C5EB1E-5B25-4EF3-9444-20C0975EC636}" srcOrd="1" destOrd="0" presId="urn:microsoft.com/office/officeart/2005/8/layout/radial5"/>
    <dgm:cxn modelId="{648447FA-BF04-4996-AEF1-7ACF19D15665}" type="presOf" srcId="{9AE32888-E413-4A0B-A7B7-0E6BEEE1689C}" destId="{871DC00B-AC3F-4856-A90E-04C6A7E17BC8}" srcOrd="0" destOrd="0" presId="urn:microsoft.com/office/officeart/2005/8/layout/radial5"/>
    <dgm:cxn modelId="{4BF1FB57-0171-460C-815A-A6D603B32071}" srcId="{F8A224F0-1B50-4E72-9597-A7B2A67D1B5E}" destId="{6239081D-48DC-464E-8D2A-C099179B1F72}" srcOrd="2" destOrd="0" parTransId="{ADC7A0C6-74B9-4D28-BC63-57093451A1E5}" sibTransId="{350D843F-EA0E-4D41-B5D9-A5F9A1872489}"/>
    <dgm:cxn modelId="{0BA27AFF-C5EF-40C7-8ADA-44134C4621F1}" type="presOf" srcId="{09E7684C-B625-45EC-B19F-859DCFA5AC27}" destId="{2B5D4F94-FBC0-42C2-9D77-E82DA2F19135}" srcOrd="0" destOrd="0" presId="urn:microsoft.com/office/officeart/2005/8/layout/radial5"/>
    <dgm:cxn modelId="{ADAD1A18-7A10-4DAC-8632-5E02C2E0EF64}" type="presOf" srcId="{08F83C88-6534-4191-BC31-F90D4966633D}" destId="{BA92EC35-6105-45B8-AC33-9F4F0FAADD10}" srcOrd="0" destOrd="0" presId="urn:microsoft.com/office/officeart/2005/8/layout/radial5"/>
    <dgm:cxn modelId="{180BE2F7-7C14-470C-A21F-464E3D02C005}" srcId="{F8A224F0-1B50-4E72-9597-A7B2A67D1B5E}" destId="{7BDDB863-427A-465F-8385-2F5295917F9D}" srcOrd="4" destOrd="0" parTransId="{3101B2AF-E8AB-4502-8AAA-0D2EB3290522}" sibTransId="{104C9561-560F-40BB-BCB4-DA8DA659D0EA}"/>
    <dgm:cxn modelId="{23E7918A-7124-460F-A941-6E8B12A9E484}" type="presOf" srcId="{BF78DFE2-FF7A-4FA0-BE55-E0C80F322D48}" destId="{7E10AEA1-162B-45FA-919E-BA02D9197A62}" srcOrd="0" destOrd="0" presId="urn:microsoft.com/office/officeart/2005/8/layout/radial5"/>
    <dgm:cxn modelId="{B3E11D54-2C49-4A1C-AB70-EC33FE5F608D}" srcId="{C5890DD7-4C27-42F2-A727-844A153776F2}" destId="{F8A224F0-1B50-4E72-9597-A7B2A67D1B5E}" srcOrd="0" destOrd="0" parTransId="{C01AAB6C-007F-47A0-9BB8-7DF69FC7066D}" sibTransId="{88914320-BCE7-4161-B0E2-FA54289B05F2}"/>
    <dgm:cxn modelId="{DC8CCF04-E2E1-4A5D-9DF8-D3A8507FD4ED}" srcId="{F8A224F0-1B50-4E72-9597-A7B2A67D1B5E}" destId="{BBA4F1C2-2D70-47FB-A6C5-14CB4BA06D90}" srcOrd="8" destOrd="0" parTransId="{9AE32888-E413-4A0B-A7B7-0E6BEEE1689C}" sibTransId="{D3CDECCA-8FDD-44B9-A442-0D4F7A731216}"/>
    <dgm:cxn modelId="{081506EB-8D08-4F39-BE88-B1AAF20325E0}" type="presOf" srcId="{D0D0E91C-9842-4E0F-8E47-0868AEE2B1E3}" destId="{154C8D7D-C8ED-4D8D-8857-1E09981903B3}" srcOrd="0" destOrd="0" presId="urn:microsoft.com/office/officeart/2005/8/layout/radial5"/>
    <dgm:cxn modelId="{043CE8FE-3C82-4580-955B-A7CD602E0E78}" srcId="{F8A224F0-1B50-4E72-9597-A7B2A67D1B5E}" destId="{08F83C88-6534-4191-BC31-F90D4966633D}" srcOrd="6" destOrd="0" parTransId="{D0D0E91C-9842-4E0F-8E47-0868AEE2B1E3}" sibTransId="{EC9633BA-0CBD-4628-A2DC-159682E4CCCF}"/>
    <dgm:cxn modelId="{A56F2163-CB92-4363-A633-CE6D0835B5F1}" type="presOf" srcId="{937A3933-BDDE-412F-B516-B8078D6004B7}" destId="{22329F6A-B9CB-4B37-991E-CA6157B7690C}" srcOrd="1" destOrd="0" presId="urn:microsoft.com/office/officeart/2005/8/layout/radial5"/>
    <dgm:cxn modelId="{8BE5F039-5BC0-43B3-949B-3511B88B9C36}" srcId="{F8A224F0-1B50-4E72-9597-A7B2A67D1B5E}" destId="{87CFF269-D235-44FE-AC49-92771BFAF36D}" srcOrd="5" destOrd="0" parTransId="{FC33E264-9000-47C5-81E1-B407B7C66B7D}" sibTransId="{1CDC349C-055C-4BF5-A777-7984CF14502D}"/>
    <dgm:cxn modelId="{780FF36D-918E-45DF-8D2F-FD1EEFC72AD3}" type="presOf" srcId="{C84E07D7-D2E9-45FC-A59A-9268C09B8B27}" destId="{096844F2-6384-42B0-A123-262CBFA1A371}" srcOrd="0" destOrd="0" presId="urn:microsoft.com/office/officeart/2005/8/layout/radial5"/>
    <dgm:cxn modelId="{B5D14082-A238-4918-8AD5-4DEDB1A8E6E1}" type="presOf" srcId="{E7E630FF-2851-46E0-819B-98A47036C08D}" destId="{017F6EE1-FDA3-43A4-A51D-728E3231BECA}" srcOrd="1" destOrd="0" presId="urn:microsoft.com/office/officeart/2005/8/layout/radial5"/>
    <dgm:cxn modelId="{E90D61BD-09B9-4715-940B-06C36C330E41}" type="presOf" srcId="{2A5C3C77-B5F5-4EA7-B165-FF81C011CDAD}" destId="{5E87AA82-A918-4D4D-873A-ED8302A347A0}" srcOrd="0" destOrd="0" presId="urn:microsoft.com/office/officeart/2005/8/layout/radial5"/>
    <dgm:cxn modelId="{2A3E43B0-ADC5-47A7-82CD-E94DB7E6E3F0}" type="presOf" srcId="{3101B2AF-E8AB-4502-8AAA-0D2EB3290522}" destId="{278183EF-CE5D-42C4-8D02-76EDA778D756}" srcOrd="0" destOrd="0" presId="urn:microsoft.com/office/officeart/2005/8/layout/radial5"/>
    <dgm:cxn modelId="{0557D216-3B73-433F-BFCB-DC9A731395E0}" type="presOf" srcId="{6239081D-48DC-464E-8D2A-C099179B1F72}" destId="{97274276-7335-4124-8B4E-03890C4533C5}" srcOrd="0" destOrd="0" presId="urn:microsoft.com/office/officeart/2005/8/layout/radial5"/>
    <dgm:cxn modelId="{A24E10F4-D66C-4243-BEEA-83D43CB74AB8}" type="presOf" srcId="{3101B2AF-E8AB-4502-8AAA-0D2EB3290522}" destId="{D859CA47-6492-46A4-BF26-461302A73C61}" srcOrd="1" destOrd="0" presId="urn:microsoft.com/office/officeart/2005/8/layout/radial5"/>
    <dgm:cxn modelId="{D37D7D69-43B4-4AEA-88F7-0D14B0A400B3}" type="presOf" srcId="{E7E630FF-2851-46E0-819B-98A47036C08D}" destId="{62DB91D3-B2B9-4AD2-96E4-A8C194F10A35}" srcOrd="0" destOrd="0" presId="urn:microsoft.com/office/officeart/2005/8/layout/radial5"/>
    <dgm:cxn modelId="{627B7ABB-37EB-4F3B-B46B-14022C6C61E2}" srcId="{F8A224F0-1B50-4E72-9597-A7B2A67D1B5E}" destId="{C84E07D7-D2E9-45FC-A59A-9268C09B8B27}" srcOrd="0" destOrd="0" parTransId="{E7E630FF-2851-46E0-819B-98A47036C08D}" sibTransId="{AC1D1D38-17E4-419D-B47F-04D8E3FCCC8B}"/>
    <dgm:cxn modelId="{98C6ADF2-9421-46DB-A6C0-8BB5F19D16E2}" type="presOf" srcId="{9AE32888-E413-4A0B-A7B7-0E6BEEE1689C}" destId="{DBD329C1-449F-4D16-9CF5-5388362B6A33}" srcOrd="1" destOrd="0" presId="urn:microsoft.com/office/officeart/2005/8/layout/radial5"/>
    <dgm:cxn modelId="{F8D5F7E0-3CC8-47B3-85F3-24D3AB373E1C}" type="presOf" srcId="{937A3933-BDDE-412F-B516-B8078D6004B7}" destId="{12BEDB8B-3769-49F1-B732-537A704B63C6}" srcOrd="0" destOrd="0" presId="urn:microsoft.com/office/officeart/2005/8/layout/radial5"/>
    <dgm:cxn modelId="{2A944C98-CEFE-431B-8381-B9F5568F49D2}" srcId="{F8A224F0-1B50-4E72-9597-A7B2A67D1B5E}" destId="{73A0BB86-F224-4D22-B0D8-EBBFD900A154}" srcOrd="7" destOrd="0" parTransId="{937A3933-BDDE-412F-B516-B8078D6004B7}" sibTransId="{1A225A22-D360-4D2D-9E6B-F12C88391475}"/>
    <dgm:cxn modelId="{9A653C69-709F-4627-91A9-285CC889368D}" type="presOf" srcId="{22FD60CD-083D-4390-AF0A-0E976DDECCA5}" destId="{B5AC21B1-0B03-48F6-B0A7-B2444A53B28F}" srcOrd="0" destOrd="0" presId="urn:microsoft.com/office/officeart/2005/8/layout/radial5"/>
    <dgm:cxn modelId="{C44EE724-D8BA-4963-890C-C649D61FC5E3}" srcId="{F8A224F0-1B50-4E72-9597-A7B2A67D1B5E}" destId="{BF78DFE2-FF7A-4FA0-BE55-E0C80F322D48}" srcOrd="1" destOrd="0" parTransId="{1E649328-3AB4-46A9-B7AE-DDD3D7397BDB}" sibTransId="{1F093BD3-71E7-467A-85FD-7EBF811C236F}"/>
    <dgm:cxn modelId="{182CDFB3-B759-444B-A174-9A2BE65A3AA5}" type="presOf" srcId="{5FE61D0E-D116-406B-8C6A-2C54A82E979B}" destId="{EAF525EE-6B91-449E-B7E7-64E3D2C2762B}" srcOrd="0" destOrd="0" presId="urn:microsoft.com/office/officeart/2005/8/layout/radial5"/>
    <dgm:cxn modelId="{576D192A-01D4-4AA0-9346-19E582E2D821}" srcId="{F8A224F0-1B50-4E72-9597-A7B2A67D1B5E}" destId="{5FE61D0E-D116-406B-8C6A-2C54A82E979B}" srcOrd="3" destOrd="0" parTransId="{09E7684C-B625-45EC-B19F-859DCFA5AC27}" sibTransId="{B0BB4400-DE3D-47EE-80FB-233EF3462D81}"/>
    <dgm:cxn modelId="{B74CCB66-1CCD-4B85-AB89-E933680D2235}" type="presOf" srcId="{1E649328-3AB4-46A9-B7AE-DDD3D7397BDB}" destId="{1190EE73-6E78-45DE-BBAB-87460AA629F1}" srcOrd="1" destOrd="0" presId="urn:microsoft.com/office/officeart/2005/8/layout/radial5"/>
    <dgm:cxn modelId="{67C0F960-6C28-40E7-A399-885AB3293A7B}" type="presOf" srcId="{FC33E264-9000-47C5-81E1-B407B7C66B7D}" destId="{B4960E94-8898-4547-AE93-BD3B941E7475}" srcOrd="0" destOrd="0" presId="urn:microsoft.com/office/officeart/2005/8/layout/radial5"/>
    <dgm:cxn modelId="{B36EAC0C-F50A-4748-AD49-700650B610FD}" type="presOf" srcId="{73A0BB86-F224-4D22-B0D8-EBBFD900A154}" destId="{B50514A8-2DB3-4A39-95AE-D0A4C0448D91}" srcOrd="0" destOrd="0" presId="urn:microsoft.com/office/officeart/2005/8/layout/radial5"/>
    <dgm:cxn modelId="{835B0875-486B-4AB5-9FD4-D1994DAB9B93}" type="presOf" srcId="{2A5C3C77-B5F5-4EA7-B165-FF81C011CDAD}" destId="{BAD9F608-1104-4817-8469-2D6DC3D12E03}" srcOrd="1" destOrd="0" presId="urn:microsoft.com/office/officeart/2005/8/layout/radial5"/>
    <dgm:cxn modelId="{468EBEC7-96B9-40B8-8646-938400BCA12A}" type="presOf" srcId="{87CFF269-D235-44FE-AC49-92771BFAF36D}" destId="{9C2833D2-A7FB-479C-9F84-3936BBA9EA25}" srcOrd="0" destOrd="0" presId="urn:microsoft.com/office/officeart/2005/8/layout/radial5"/>
    <dgm:cxn modelId="{0A80192E-95D1-4092-A54F-7DF05F90FA59}" type="presOf" srcId="{1E649328-3AB4-46A9-B7AE-DDD3D7397BDB}" destId="{0267C0BC-045A-4199-9B0C-F3AAC4C34179}" srcOrd="0" destOrd="0" presId="urn:microsoft.com/office/officeart/2005/8/layout/radial5"/>
    <dgm:cxn modelId="{860BC9FC-74FA-4C3B-AB45-8F685D515384}" type="presOf" srcId="{C5890DD7-4C27-42F2-A727-844A153776F2}" destId="{14F988A1-D114-479F-95DD-33E04A79B66D}" srcOrd="0" destOrd="0" presId="urn:microsoft.com/office/officeart/2005/8/layout/radial5"/>
    <dgm:cxn modelId="{18B6861E-76A4-4905-A868-1F89CC85325C}" type="presOf" srcId="{BBA4F1C2-2D70-47FB-A6C5-14CB4BA06D90}" destId="{E3F36CFF-65B3-4E53-AFC4-026004CC29B7}" srcOrd="0" destOrd="0" presId="urn:microsoft.com/office/officeart/2005/8/layout/radial5"/>
    <dgm:cxn modelId="{6FA07215-E443-417C-A451-A3570AB48A9C}" type="presOf" srcId="{09E7684C-B625-45EC-B19F-859DCFA5AC27}" destId="{94B0572A-84A9-43BE-B664-84C552CD7638}" srcOrd="1" destOrd="0" presId="urn:microsoft.com/office/officeart/2005/8/layout/radial5"/>
    <dgm:cxn modelId="{537213E9-3DA1-4429-83FC-EB0FAFCF7F9E}" type="presOf" srcId="{7BDDB863-427A-465F-8385-2F5295917F9D}" destId="{BEFFF953-1116-4FB5-BC1E-ED2414D8217C}" srcOrd="0" destOrd="0" presId="urn:microsoft.com/office/officeart/2005/8/layout/radial5"/>
    <dgm:cxn modelId="{5B018888-8B64-4370-ABBE-EA806D1F9BDA}" type="presParOf" srcId="{14F988A1-D114-479F-95DD-33E04A79B66D}" destId="{41C5DE0B-8E0A-4383-97CB-561577669BAF}" srcOrd="0" destOrd="0" presId="urn:microsoft.com/office/officeart/2005/8/layout/radial5"/>
    <dgm:cxn modelId="{AFB2BA92-5EA4-4AAA-8EDD-13F9437C4DE5}" type="presParOf" srcId="{14F988A1-D114-479F-95DD-33E04A79B66D}" destId="{62DB91D3-B2B9-4AD2-96E4-A8C194F10A35}" srcOrd="1" destOrd="0" presId="urn:microsoft.com/office/officeart/2005/8/layout/radial5"/>
    <dgm:cxn modelId="{9DDF696D-1305-4A75-A662-D4BEC93715DC}" type="presParOf" srcId="{62DB91D3-B2B9-4AD2-96E4-A8C194F10A35}" destId="{017F6EE1-FDA3-43A4-A51D-728E3231BECA}" srcOrd="0" destOrd="0" presId="urn:microsoft.com/office/officeart/2005/8/layout/radial5"/>
    <dgm:cxn modelId="{0FA2245F-5CAC-4415-B3CC-ACE77C586EE4}" type="presParOf" srcId="{14F988A1-D114-479F-95DD-33E04A79B66D}" destId="{096844F2-6384-42B0-A123-262CBFA1A371}" srcOrd="2" destOrd="0" presId="urn:microsoft.com/office/officeart/2005/8/layout/radial5"/>
    <dgm:cxn modelId="{91F89991-0DAF-4B41-98D9-C0DBE3AB0411}" type="presParOf" srcId="{14F988A1-D114-479F-95DD-33E04A79B66D}" destId="{0267C0BC-045A-4199-9B0C-F3AAC4C34179}" srcOrd="3" destOrd="0" presId="urn:microsoft.com/office/officeart/2005/8/layout/radial5"/>
    <dgm:cxn modelId="{C747A991-562D-43F4-A44C-21D68185E568}" type="presParOf" srcId="{0267C0BC-045A-4199-9B0C-F3AAC4C34179}" destId="{1190EE73-6E78-45DE-BBAB-87460AA629F1}" srcOrd="0" destOrd="0" presId="urn:microsoft.com/office/officeart/2005/8/layout/radial5"/>
    <dgm:cxn modelId="{151900D8-6D73-4F97-A1B6-315A0C33B082}" type="presParOf" srcId="{14F988A1-D114-479F-95DD-33E04A79B66D}" destId="{7E10AEA1-162B-45FA-919E-BA02D9197A62}" srcOrd="4" destOrd="0" presId="urn:microsoft.com/office/officeart/2005/8/layout/radial5"/>
    <dgm:cxn modelId="{617CAC2D-2BCB-41A9-8225-E9ED8A1435FB}" type="presParOf" srcId="{14F988A1-D114-479F-95DD-33E04A79B66D}" destId="{CF66724B-3CD1-4133-897F-F9632C33DC79}" srcOrd="5" destOrd="0" presId="urn:microsoft.com/office/officeart/2005/8/layout/radial5"/>
    <dgm:cxn modelId="{DDCA2CEA-5D3B-4699-AB71-AE6D3EA6EF9D}" type="presParOf" srcId="{CF66724B-3CD1-4133-897F-F9632C33DC79}" destId="{2262C85E-8406-4D12-9006-70930FBBB339}" srcOrd="0" destOrd="0" presId="urn:microsoft.com/office/officeart/2005/8/layout/radial5"/>
    <dgm:cxn modelId="{B8F53D6D-E77A-4620-9D77-111EB61BE0F6}" type="presParOf" srcId="{14F988A1-D114-479F-95DD-33E04A79B66D}" destId="{97274276-7335-4124-8B4E-03890C4533C5}" srcOrd="6" destOrd="0" presId="urn:microsoft.com/office/officeart/2005/8/layout/radial5"/>
    <dgm:cxn modelId="{151D2E5F-9A02-43CB-8E40-FA44620D5843}" type="presParOf" srcId="{14F988A1-D114-479F-95DD-33E04A79B66D}" destId="{2B5D4F94-FBC0-42C2-9D77-E82DA2F19135}" srcOrd="7" destOrd="0" presId="urn:microsoft.com/office/officeart/2005/8/layout/radial5"/>
    <dgm:cxn modelId="{764EC0ED-9ECE-423A-93C5-FDEC6CB85DF8}" type="presParOf" srcId="{2B5D4F94-FBC0-42C2-9D77-E82DA2F19135}" destId="{94B0572A-84A9-43BE-B664-84C552CD7638}" srcOrd="0" destOrd="0" presId="urn:microsoft.com/office/officeart/2005/8/layout/radial5"/>
    <dgm:cxn modelId="{A4677AA2-7432-44C8-8231-2B1F763925AC}" type="presParOf" srcId="{14F988A1-D114-479F-95DD-33E04A79B66D}" destId="{EAF525EE-6B91-449E-B7E7-64E3D2C2762B}" srcOrd="8" destOrd="0" presId="urn:microsoft.com/office/officeart/2005/8/layout/radial5"/>
    <dgm:cxn modelId="{451EAFAB-5674-4C60-A277-38DED59134FB}" type="presParOf" srcId="{14F988A1-D114-479F-95DD-33E04A79B66D}" destId="{278183EF-CE5D-42C4-8D02-76EDA778D756}" srcOrd="9" destOrd="0" presId="urn:microsoft.com/office/officeart/2005/8/layout/radial5"/>
    <dgm:cxn modelId="{9414639B-B6E8-472C-9D64-5E71B362021F}" type="presParOf" srcId="{278183EF-CE5D-42C4-8D02-76EDA778D756}" destId="{D859CA47-6492-46A4-BF26-461302A73C61}" srcOrd="0" destOrd="0" presId="urn:microsoft.com/office/officeart/2005/8/layout/radial5"/>
    <dgm:cxn modelId="{EA9B37FD-1956-4961-A87C-4C6DFEA0BB75}" type="presParOf" srcId="{14F988A1-D114-479F-95DD-33E04A79B66D}" destId="{BEFFF953-1116-4FB5-BC1E-ED2414D8217C}" srcOrd="10" destOrd="0" presId="urn:microsoft.com/office/officeart/2005/8/layout/radial5"/>
    <dgm:cxn modelId="{4B7DA128-3471-4E99-A6D8-3909EB713EB8}" type="presParOf" srcId="{14F988A1-D114-479F-95DD-33E04A79B66D}" destId="{B4960E94-8898-4547-AE93-BD3B941E7475}" srcOrd="11" destOrd="0" presId="urn:microsoft.com/office/officeart/2005/8/layout/radial5"/>
    <dgm:cxn modelId="{53ACD006-DCC6-46A8-8EE3-A8C70616D7B9}" type="presParOf" srcId="{B4960E94-8898-4547-AE93-BD3B941E7475}" destId="{76C5EB1E-5B25-4EF3-9444-20C0975EC636}" srcOrd="0" destOrd="0" presId="urn:microsoft.com/office/officeart/2005/8/layout/radial5"/>
    <dgm:cxn modelId="{6407D27C-E4C5-4597-98CA-ED39309C6299}" type="presParOf" srcId="{14F988A1-D114-479F-95DD-33E04A79B66D}" destId="{9C2833D2-A7FB-479C-9F84-3936BBA9EA25}" srcOrd="12" destOrd="0" presId="urn:microsoft.com/office/officeart/2005/8/layout/radial5"/>
    <dgm:cxn modelId="{456995D3-C645-4881-BD56-6E26224AD5F8}" type="presParOf" srcId="{14F988A1-D114-479F-95DD-33E04A79B66D}" destId="{154C8D7D-C8ED-4D8D-8857-1E09981903B3}" srcOrd="13" destOrd="0" presId="urn:microsoft.com/office/officeart/2005/8/layout/radial5"/>
    <dgm:cxn modelId="{2935E0EC-DE6E-4409-819C-1A955854F476}" type="presParOf" srcId="{154C8D7D-C8ED-4D8D-8857-1E09981903B3}" destId="{0841A617-06BE-4CF8-878B-88AFCBB999D2}" srcOrd="0" destOrd="0" presId="urn:microsoft.com/office/officeart/2005/8/layout/radial5"/>
    <dgm:cxn modelId="{2531C7A3-606C-43E9-A04C-A9C5EA38F173}" type="presParOf" srcId="{14F988A1-D114-479F-95DD-33E04A79B66D}" destId="{BA92EC35-6105-45B8-AC33-9F4F0FAADD10}" srcOrd="14" destOrd="0" presId="urn:microsoft.com/office/officeart/2005/8/layout/radial5"/>
    <dgm:cxn modelId="{801D7274-AECE-4286-A6F7-3EF164CE361D}" type="presParOf" srcId="{14F988A1-D114-479F-95DD-33E04A79B66D}" destId="{12BEDB8B-3769-49F1-B732-537A704B63C6}" srcOrd="15" destOrd="0" presId="urn:microsoft.com/office/officeart/2005/8/layout/radial5"/>
    <dgm:cxn modelId="{ADCCF6F0-FB31-44E6-92D0-054C8E20BB3C}" type="presParOf" srcId="{12BEDB8B-3769-49F1-B732-537A704B63C6}" destId="{22329F6A-B9CB-4B37-991E-CA6157B7690C}" srcOrd="0" destOrd="0" presId="urn:microsoft.com/office/officeart/2005/8/layout/radial5"/>
    <dgm:cxn modelId="{948E15C4-C1C0-4483-A8B2-5300BF608CFF}" type="presParOf" srcId="{14F988A1-D114-479F-95DD-33E04A79B66D}" destId="{B50514A8-2DB3-4A39-95AE-D0A4C0448D91}" srcOrd="16" destOrd="0" presId="urn:microsoft.com/office/officeart/2005/8/layout/radial5"/>
    <dgm:cxn modelId="{250F6578-8E1B-4BDF-819E-A2A1DA0234E0}" type="presParOf" srcId="{14F988A1-D114-479F-95DD-33E04A79B66D}" destId="{871DC00B-AC3F-4856-A90E-04C6A7E17BC8}" srcOrd="17" destOrd="0" presId="urn:microsoft.com/office/officeart/2005/8/layout/radial5"/>
    <dgm:cxn modelId="{09AB6994-9430-4B26-BE0A-2639AB36BAE1}" type="presParOf" srcId="{871DC00B-AC3F-4856-A90E-04C6A7E17BC8}" destId="{DBD329C1-449F-4D16-9CF5-5388362B6A33}" srcOrd="0" destOrd="0" presId="urn:microsoft.com/office/officeart/2005/8/layout/radial5"/>
    <dgm:cxn modelId="{77BC7F85-4A8F-4A71-AF7C-F7997CE1AF1F}" type="presParOf" srcId="{14F988A1-D114-479F-95DD-33E04A79B66D}" destId="{E3F36CFF-65B3-4E53-AFC4-026004CC29B7}" srcOrd="18" destOrd="0" presId="urn:microsoft.com/office/officeart/2005/8/layout/radial5"/>
    <dgm:cxn modelId="{832C4D4E-DB26-4F6D-A2DA-7656F949C7DF}" type="presParOf" srcId="{14F988A1-D114-479F-95DD-33E04A79B66D}" destId="{5E87AA82-A918-4D4D-873A-ED8302A347A0}" srcOrd="19" destOrd="0" presId="urn:microsoft.com/office/officeart/2005/8/layout/radial5"/>
    <dgm:cxn modelId="{9E927074-9D55-4015-859A-6EDC38953DD5}" type="presParOf" srcId="{5E87AA82-A918-4D4D-873A-ED8302A347A0}" destId="{BAD9F608-1104-4817-8469-2D6DC3D12E03}" srcOrd="0" destOrd="0" presId="urn:microsoft.com/office/officeart/2005/8/layout/radial5"/>
    <dgm:cxn modelId="{14B2B3E2-4AD8-4980-9EDC-E23B5C4DCACC}" type="presParOf" srcId="{14F988A1-D114-479F-95DD-33E04A79B66D}" destId="{B5AC21B1-0B03-48F6-B0A7-B2444A53B28F}" srcOrd="2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C5DE0B-8E0A-4383-97CB-561577669BAF}">
      <dsp:nvSpPr>
        <dsp:cNvPr id="0" name=""/>
        <dsp:cNvSpPr/>
      </dsp:nvSpPr>
      <dsp:spPr>
        <a:xfrm>
          <a:off x="3611512" y="2301704"/>
          <a:ext cx="1449262" cy="1449262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smtClean="0"/>
            <a:t>Jardines Escolares</a:t>
          </a:r>
          <a:endParaRPr lang="es-MX" sz="1700" kern="1200" dirty="0"/>
        </a:p>
      </dsp:txBody>
      <dsp:txXfrm>
        <a:off x="3823752" y="2513944"/>
        <a:ext cx="1024782" cy="1024782"/>
      </dsp:txXfrm>
    </dsp:sp>
    <dsp:sp modelId="{62DB91D3-B2B9-4AD2-96E4-A8C194F10A35}">
      <dsp:nvSpPr>
        <dsp:cNvPr id="0" name=""/>
        <dsp:cNvSpPr/>
      </dsp:nvSpPr>
      <dsp:spPr>
        <a:xfrm rot="16200000">
          <a:off x="4036472" y="1506874"/>
          <a:ext cx="599343" cy="4927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>
        <a:off x="4110385" y="1679337"/>
        <a:ext cx="451518" cy="295649"/>
      </dsp:txXfrm>
    </dsp:sp>
    <dsp:sp modelId="{096844F2-6384-42B0-A123-262CBFA1A371}">
      <dsp:nvSpPr>
        <dsp:cNvPr id="0" name=""/>
        <dsp:cNvSpPr/>
      </dsp:nvSpPr>
      <dsp:spPr>
        <a:xfrm>
          <a:off x="3756439" y="3458"/>
          <a:ext cx="1159409" cy="1167409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smtClean="0"/>
            <a:t>Artes</a:t>
          </a:r>
          <a:endParaRPr lang="es-MX" sz="1000" kern="1200" dirty="0"/>
        </a:p>
      </dsp:txBody>
      <dsp:txXfrm>
        <a:off x="3926231" y="174421"/>
        <a:ext cx="819825" cy="825483"/>
      </dsp:txXfrm>
    </dsp:sp>
    <dsp:sp modelId="{0267C0BC-045A-4199-9B0C-F3AAC4C34179}">
      <dsp:nvSpPr>
        <dsp:cNvPr id="0" name=""/>
        <dsp:cNvSpPr/>
      </dsp:nvSpPr>
      <dsp:spPr>
        <a:xfrm rot="18360000">
          <a:off x="4784854" y="1748443"/>
          <a:ext cx="601463" cy="4927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>
        <a:off x="4815322" y="1906789"/>
        <a:ext cx="453638" cy="295649"/>
      </dsp:txXfrm>
    </dsp:sp>
    <dsp:sp modelId="{7E10AEA1-162B-45FA-919E-BA02D9197A62}">
      <dsp:nvSpPr>
        <dsp:cNvPr id="0" name=""/>
        <dsp:cNvSpPr/>
      </dsp:nvSpPr>
      <dsp:spPr>
        <a:xfrm>
          <a:off x="5190148" y="473299"/>
          <a:ext cx="1159409" cy="1159409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Español </a:t>
          </a:r>
          <a:endParaRPr lang="es-MX" sz="1000" kern="1200" dirty="0"/>
        </a:p>
      </dsp:txBody>
      <dsp:txXfrm>
        <a:off x="5359940" y="643091"/>
        <a:ext cx="819825" cy="819825"/>
      </dsp:txXfrm>
    </dsp:sp>
    <dsp:sp modelId="{CF66724B-3CD1-4133-897F-F9632C33DC79}">
      <dsp:nvSpPr>
        <dsp:cNvPr id="0" name=""/>
        <dsp:cNvSpPr/>
      </dsp:nvSpPr>
      <dsp:spPr>
        <a:xfrm rot="20520000">
          <a:off x="5248034" y="2385956"/>
          <a:ext cx="601463" cy="4927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>
        <a:off x="5251652" y="2507346"/>
        <a:ext cx="453638" cy="295649"/>
      </dsp:txXfrm>
    </dsp:sp>
    <dsp:sp modelId="{97274276-7335-4124-8B4E-03890C4533C5}">
      <dsp:nvSpPr>
        <dsp:cNvPr id="0" name=""/>
        <dsp:cNvSpPr/>
      </dsp:nvSpPr>
      <dsp:spPr>
        <a:xfrm>
          <a:off x="6076229" y="1692885"/>
          <a:ext cx="1159409" cy="1159409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smtClean="0"/>
            <a:t>Matemáticas</a:t>
          </a:r>
          <a:endParaRPr lang="es-MX" sz="1000" kern="1200" dirty="0"/>
        </a:p>
      </dsp:txBody>
      <dsp:txXfrm>
        <a:off x="6246021" y="1862677"/>
        <a:ext cx="819825" cy="819825"/>
      </dsp:txXfrm>
    </dsp:sp>
    <dsp:sp modelId="{2B5D4F94-FBC0-42C2-9D77-E82DA2F19135}">
      <dsp:nvSpPr>
        <dsp:cNvPr id="0" name=""/>
        <dsp:cNvSpPr/>
      </dsp:nvSpPr>
      <dsp:spPr>
        <a:xfrm rot="1080000">
          <a:off x="5222729" y="3154642"/>
          <a:ext cx="533126" cy="4927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>
        <a:off x="5226347" y="3230352"/>
        <a:ext cx="385301" cy="295649"/>
      </dsp:txXfrm>
    </dsp:sp>
    <dsp:sp modelId="{EAF525EE-6B91-449E-B7E7-64E3D2C2762B}">
      <dsp:nvSpPr>
        <dsp:cNvPr id="0" name=""/>
        <dsp:cNvSpPr/>
      </dsp:nvSpPr>
      <dsp:spPr>
        <a:xfrm>
          <a:off x="5928045" y="3200376"/>
          <a:ext cx="1455778" cy="1159409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Formación Cívica y Ética</a:t>
          </a:r>
          <a:endParaRPr lang="es-MX" sz="1000" kern="1200" dirty="0"/>
        </a:p>
      </dsp:txBody>
      <dsp:txXfrm>
        <a:off x="6141239" y="3370168"/>
        <a:ext cx="1029390" cy="819825"/>
      </dsp:txXfrm>
    </dsp:sp>
    <dsp:sp modelId="{278183EF-CE5D-42C4-8D02-76EDA778D756}">
      <dsp:nvSpPr>
        <dsp:cNvPr id="0" name=""/>
        <dsp:cNvSpPr/>
      </dsp:nvSpPr>
      <dsp:spPr>
        <a:xfrm rot="3240000">
          <a:off x="4784854" y="3811479"/>
          <a:ext cx="601463" cy="4927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>
        <a:off x="4815322" y="3850233"/>
        <a:ext cx="453638" cy="295649"/>
      </dsp:txXfrm>
    </dsp:sp>
    <dsp:sp modelId="{BEFFF953-1116-4FB5-BC1E-ED2414D8217C}">
      <dsp:nvSpPr>
        <dsp:cNvPr id="0" name=""/>
        <dsp:cNvSpPr/>
      </dsp:nvSpPr>
      <dsp:spPr>
        <a:xfrm>
          <a:off x="5190148" y="4419962"/>
          <a:ext cx="1159409" cy="1159409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smtClean="0"/>
            <a:t>P.C.I.A.</a:t>
          </a:r>
          <a:endParaRPr lang="es-MX" sz="1000" kern="1200" dirty="0"/>
        </a:p>
      </dsp:txBody>
      <dsp:txXfrm>
        <a:off x="5359940" y="4589754"/>
        <a:ext cx="819825" cy="819825"/>
      </dsp:txXfrm>
    </dsp:sp>
    <dsp:sp modelId="{B4960E94-8898-4547-AE93-BD3B941E7475}">
      <dsp:nvSpPr>
        <dsp:cNvPr id="0" name=""/>
        <dsp:cNvSpPr/>
      </dsp:nvSpPr>
      <dsp:spPr>
        <a:xfrm rot="5400000">
          <a:off x="4035412" y="4054988"/>
          <a:ext cx="601463" cy="4927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>
        <a:off x="4109325" y="4079626"/>
        <a:ext cx="453638" cy="295649"/>
      </dsp:txXfrm>
    </dsp:sp>
    <dsp:sp modelId="{9C2833D2-A7FB-479C-9F84-3936BBA9EA25}">
      <dsp:nvSpPr>
        <dsp:cNvPr id="0" name=""/>
        <dsp:cNvSpPr/>
      </dsp:nvSpPr>
      <dsp:spPr>
        <a:xfrm>
          <a:off x="3671663" y="4885803"/>
          <a:ext cx="1328961" cy="1159409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Ciencias /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Agricultura </a:t>
          </a:r>
          <a:endParaRPr lang="es-MX" sz="1000" kern="1200" dirty="0"/>
        </a:p>
      </dsp:txBody>
      <dsp:txXfrm>
        <a:off x="3866285" y="5055595"/>
        <a:ext cx="939717" cy="819825"/>
      </dsp:txXfrm>
    </dsp:sp>
    <dsp:sp modelId="{154C8D7D-C8ED-4D8D-8857-1E09981903B3}">
      <dsp:nvSpPr>
        <dsp:cNvPr id="0" name=""/>
        <dsp:cNvSpPr/>
      </dsp:nvSpPr>
      <dsp:spPr>
        <a:xfrm rot="7560000">
          <a:off x="3314836" y="3790889"/>
          <a:ext cx="573650" cy="4927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 rot="10800000">
        <a:off x="3432193" y="3829643"/>
        <a:ext cx="425825" cy="295649"/>
      </dsp:txXfrm>
    </dsp:sp>
    <dsp:sp modelId="{BA92EC35-6105-45B8-AC33-9F4F0FAADD10}">
      <dsp:nvSpPr>
        <dsp:cNvPr id="0" name=""/>
        <dsp:cNvSpPr/>
      </dsp:nvSpPr>
      <dsp:spPr>
        <a:xfrm>
          <a:off x="2113131" y="4419962"/>
          <a:ext cx="1578605" cy="1159409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smtClean="0"/>
            <a:t>Historia</a:t>
          </a:r>
          <a:endParaRPr lang="es-MX" sz="1000" kern="1200" dirty="0"/>
        </a:p>
      </dsp:txBody>
      <dsp:txXfrm>
        <a:off x="2344312" y="4589754"/>
        <a:ext cx="1116243" cy="819825"/>
      </dsp:txXfrm>
    </dsp:sp>
    <dsp:sp modelId="{12BEDB8B-3769-49F1-B732-537A704B63C6}">
      <dsp:nvSpPr>
        <dsp:cNvPr id="0" name=""/>
        <dsp:cNvSpPr/>
      </dsp:nvSpPr>
      <dsp:spPr>
        <a:xfrm rot="9720000">
          <a:off x="2822789" y="3173966"/>
          <a:ext cx="601463" cy="4927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 rot="10800000">
        <a:off x="2966996" y="3249676"/>
        <a:ext cx="453638" cy="295649"/>
      </dsp:txXfrm>
    </dsp:sp>
    <dsp:sp modelId="{B50514A8-2DB3-4A39-95AE-D0A4C0448D91}">
      <dsp:nvSpPr>
        <dsp:cNvPr id="0" name=""/>
        <dsp:cNvSpPr/>
      </dsp:nvSpPr>
      <dsp:spPr>
        <a:xfrm>
          <a:off x="1436648" y="3200376"/>
          <a:ext cx="1159409" cy="1159409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smtClean="0"/>
            <a:t>Educación Física</a:t>
          </a:r>
          <a:endParaRPr lang="es-MX" sz="1000" kern="1200" dirty="0"/>
        </a:p>
      </dsp:txBody>
      <dsp:txXfrm>
        <a:off x="1606440" y="3370168"/>
        <a:ext cx="819825" cy="819825"/>
      </dsp:txXfrm>
    </dsp:sp>
    <dsp:sp modelId="{871DC00B-AC3F-4856-A90E-04C6A7E17BC8}">
      <dsp:nvSpPr>
        <dsp:cNvPr id="0" name=""/>
        <dsp:cNvSpPr/>
      </dsp:nvSpPr>
      <dsp:spPr>
        <a:xfrm rot="11880000">
          <a:off x="2822789" y="2385956"/>
          <a:ext cx="601463" cy="4927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 rot="10800000">
        <a:off x="2966996" y="2507346"/>
        <a:ext cx="453638" cy="295649"/>
      </dsp:txXfrm>
    </dsp:sp>
    <dsp:sp modelId="{E3F36CFF-65B3-4E53-AFC4-026004CC29B7}">
      <dsp:nvSpPr>
        <dsp:cNvPr id="0" name=""/>
        <dsp:cNvSpPr/>
      </dsp:nvSpPr>
      <dsp:spPr>
        <a:xfrm>
          <a:off x="1436648" y="1692885"/>
          <a:ext cx="1159409" cy="1159409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smtClean="0"/>
            <a:t>Inglés</a:t>
          </a:r>
          <a:endParaRPr lang="es-MX" sz="1000" kern="1200" dirty="0"/>
        </a:p>
      </dsp:txBody>
      <dsp:txXfrm>
        <a:off x="1606440" y="1862677"/>
        <a:ext cx="819825" cy="819825"/>
      </dsp:txXfrm>
    </dsp:sp>
    <dsp:sp modelId="{5E87AA82-A918-4D4D-873A-ED8302A347A0}">
      <dsp:nvSpPr>
        <dsp:cNvPr id="0" name=""/>
        <dsp:cNvSpPr/>
      </dsp:nvSpPr>
      <dsp:spPr>
        <a:xfrm rot="14040000">
          <a:off x="3309256" y="1765053"/>
          <a:ext cx="579026" cy="4927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 rot="10800000">
        <a:off x="3426613" y="1923399"/>
        <a:ext cx="431201" cy="295649"/>
      </dsp:txXfrm>
    </dsp:sp>
    <dsp:sp modelId="{B5AC21B1-0B03-48F6-B0A7-B2444A53B28F}">
      <dsp:nvSpPr>
        <dsp:cNvPr id="0" name=""/>
        <dsp:cNvSpPr/>
      </dsp:nvSpPr>
      <dsp:spPr>
        <a:xfrm>
          <a:off x="2165878" y="473299"/>
          <a:ext cx="1473111" cy="1159409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Pecuarias </a:t>
          </a:r>
          <a:endParaRPr lang="es-MX" sz="1000" kern="1200" dirty="0"/>
        </a:p>
      </dsp:txBody>
      <dsp:txXfrm>
        <a:off x="2381610" y="643091"/>
        <a:ext cx="1041647" cy="819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AB6E7-A6BD-47FC-8F21-36BE85B099A9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98DA3-6242-4ECC-8A0C-16959CDB58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9750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5" name="Rectangle 73"/>
          <p:cNvSpPr>
            <a:spLocks noChangeArrowheads="1"/>
          </p:cNvSpPr>
          <p:nvPr/>
        </p:nvSpPr>
        <p:spPr bwMode="gray">
          <a:xfrm>
            <a:off x="1698625" y="3705225"/>
            <a:ext cx="742950" cy="74295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116" name="Rectangle 44" descr="3"/>
          <p:cNvSpPr>
            <a:spLocks noChangeArrowheads="1"/>
          </p:cNvSpPr>
          <p:nvPr/>
        </p:nvSpPr>
        <p:spPr bwMode="gray">
          <a:xfrm>
            <a:off x="2492375" y="4510088"/>
            <a:ext cx="742950" cy="744537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106" name="Rectangle 34" descr="5"/>
          <p:cNvSpPr>
            <a:spLocks noChangeArrowheads="1"/>
          </p:cNvSpPr>
          <p:nvPr/>
        </p:nvSpPr>
        <p:spPr bwMode="gray">
          <a:xfrm>
            <a:off x="915988" y="4510088"/>
            <a:ext cx="742950" cy="744537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1703388" y="5314950"/>
            <a:ext cx="742950" cy="7429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126" name="Rectangle 54"/>
          <p:cNvSpPr>
            <a:spLocks noChangeArrowheads="1"/>
          </p:cNvSpPr>
          <p:nvPr/>
        </p:nvSpPr>
        <p:spPr bwMode="gray">
          <a:xfrm>
            <a:off x="128588" y="3705225"/>
            <a:ext cx="742950" cy="7429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128" name="Rectangle 56"/>
          <p:cNvSpPr>
            <a:spLocks noChangeArrowheads="1"/>
          </p:cNvSpPr>
          <p:nvPr/>
        </p:nvSpPr>
        <p:spPr bwMode="gray">
          <a:xfrm>
            <a:off x="2492375" y="3705225"/>
            <a:ext cx="742950" cy="7429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grpSp>
        <p:nvGrpSpPr>
          <p:cNvPr id="2" name="Group 75"/>
          <p:cNvGrpSpPr>
            <a:grpSpLocks/>
          </p:cNvGrpSpPr>
          <p:nvPr/>
        </p:nvGrpSpPr>
        <p:grpSpPr bwMode="auto">
          <a:xfrm>
            <a:off x="112713" y="5954713"/>
            <a:ext cx="8936037" cy="631825"/>
            <a:chOff x="71" y="3751"/>
            <a:chExt cx="5629" cy="398"/>
          </a:xfrm>
        </p:grpSpPr>
        <p:sp>
          <p:nvSpPr>
            <p:cNvPr id="3096" name="Freeform 24"/>
            <p:cNvSpPr>
              <a:spLocks/>
            </p:cNvSpPr>
            <p:nvPr userDrawn="1"/>
          </p:nvSpPr>
          <p:spPr bwMode="gray">
            <a:xfrm>
              <a:off x="71" y="3751"/>
              <a:ext cx="5626" cy="349"/>
            </a:xfrm>
            <a:custGeom>
              <a:avLst/>
              <a:gdLst/>
              <a:ahLst/>
              <a:cxnLst>
                <a:cxn ang="0">
                  <a:pos x="5626" y="349"/>
                </a:cxn>
                <a:cxn ang="0">
                  <a:pos x="0" y="349"/>
                </a:cxn>
                <a:cxn ang="0">
                  <a:pos x="0" y="187"/>
                </a:cxn>
                <a:cxn ang="0">
                  <a:pos x="0" y="114"/>
                </a:cxn>
                <a:cxn ang="0">
                  <a:pos x="4064" y="118"/>
                </a:cxn>
                <a:cxn ang="0">
                  <a:pos x="4329" y="0"/>
                </a:cxn>
                <a:cxn ang="0">
                  <a:pos x="5623" y="0"/>
                </a:cxn>
                <a:cxn ang="0">
                  <a:pos x="5626" y="349"/>
                </a:cxn>
              </a:cxnLst>
              <a:rect l="0" t="0" r="r" b="b"/>
              <a:pathLst>
                <a:path w="5626" h="349">
                  <a:moveTo>
                    <a:pt x="5626" y="349"/>
                  </a:moveTo>
                  <a:lnTo>
                    <a:pt x="0" y="349"/>
                  </a:lnTo>
                  <a:lnTo>
                    <a:pt x="0" y="187"/>
                  </a:lnTo>
                  <a:lnTo>
                    <a:pt x="0" y="114"/>
                  </a:lnTo>
                  <a:cubicBezTo>
                    <a:pt x="678" y="103"/>
                    <a:pt x="3343" y="137"/>
                    <a:pt x="4064" y="118"/>
                  </a:cubicBezTo>
                  <a:lnTo>
                    <a:pt x="4329" y="0"/>
                  </a:lnTo>
                  <a:lnTo>
                    <a:pt x="5623" y="0"/>
                  </a:lnTo>
                  <a:lnTo>
                    <a:pt x="5626" y="34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s-MX"/>
            </a:p>
          </p:txBody>
        </p:sp>
        <p:sp>
          <p:nvSpPr>
            <p:cNvPr id="3097" name="Freeform 25"/>
            <p:cNvSpPr>
              <a:spLocks/>
            </p:cNvSpPr>
            <p:nvPr userDrawn="1"/>
          </p:nvSpPr>
          <p:spPr bwMode="gray">
            <a:xfrm>
              <a:off x="71" y="3800"/>
              <a:ext cx="5626" cy="349"/>
            </a:xfrm>
            <a:custGeom>
              <a:avLst/>
              <a:gdLst/>
              <a:ahLst/>
              <a:cxnLst>
                <a:cxn ang="0">
                  <a:pos x="5626" y="349"/>
                </a:cxn>
                <a:cxn ang="0">
                  <a:pos x="0" y="349"/>
                </a:cxn>
                <a:cxn ang="0">
                  <a:pos x="0" y="187"/>
                </a:cxn>
                <a:cxn ang="0">
                  <a:pos x="0" y="114"/>
                </a:cxn>
                <a:cxn ang="0">
                  <a:pos x="4082" y="118"/>
                </a:cxn>
                <a:cxn ang="0">
                  <a:pos x="4345" y="0"/>
                </a:cxn>
                <a:cxn ang="0">
                  <a:pos x="5623" y="6"/>
                </a:cxn>
                <a:cxn ang="0">
                  <a:pos x="5626" y="349"/>
                </a:cxn>
              </a:cxnLst>
              <a:rect l="0" t="0" r="r" b="b"/>
              <a:pathLst>
                <a:path w="5626" h="349">
                  <a:moveTo>
                    <a:pt x="5626" y="349"/>
                  </a:moveTo>
                  <a:lnTo>
                    <a:pt x="0" y="349"/>
                  </a:lnTo>
                  <a:lnTo>
                    <a:pt x="0" y="187"/>
                  </a:lnTo>
                  <a:lnTo>
                    <a:pt x="0" y="114"/>
                  </a:lnTo>
                  <a:cubicBezTo>
                    <a:pt x="680" y="103"/>
                    <a:pt x="3358" y="137"/>
                    <a:pt x="4082" y="118"/>
                  </a:cubicBezTo>
                  <a:lnTo>
                    <a:pt x="4345" y="0"/>
                  </a:lnTo>
                  <a:lnTo>
                    <a:pt x="5623" y="6"/>
                  </a:lnTo>
                  <a:lnTo>
                    <a:pt x="5626" y="34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s-MX"/>
            </a:p>
          </p:txBody>
        </p:sp>
        <p:sp>
          <p:nvSpPr>
            <p:cNvPr id="3098" name="Freeform 26"/>
            <p:cNvSpPr>
              <a:spLocks/>
            </p:cNvSpPr>
            <p:nvPr userDrawn="1"/>
          </p:nvSpPr>
          <p:spPr bwMode="gray">
            <a:xfrm>
              <a:off x="4209" y="3833"/>
              <a:ext cx="1491" cy="88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23" y="0"/>
                </a:cxn>
                <a:cxn ang="0">
                  <a:pos x="1491" y="0"/>
                </a:cxn>
                <a:cxn ang="0">
                  <a:pos x="1488" y="60"/>
                </a:cxn>
                <a:cxn ang="0">
                  <a:pos x="383" y="59"/>
                </a:cxn>
                <a:cxn ang="0">
                  <a:pos x="273" y="88"/>
                </a:cxn>
                <a:cxn ang="0">
                  <a:pos x="0" y="84"/>
                </a:cxn>
              </a:cxnLst>
              <a:rect l="0" t="0" r="r" b="b"/>
              <a:pathLst>
                <a:path w="1491" h="88">
                  <a:moveTo>
                    <a:pt x="0" y="84"/>
                  </a:moveTo>
                  <a:lnTo>
                    <a:pt x="223" y="0"/>
                  </a:lnTo>
                  <a:lnTo>
                    <a:pt x="1491" y="0"/>
                  </a:lnTo>
                  <a:lnTo>
                    <a:pt x="1488" y="60"/>
                  </a:lnTo>
                  <a:lnTo>
                    <a:pt x="383" y="59"/>
                  </a:lnTo>
                  <a:lnTo>
                    <a:pt x="273" y="88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s-MX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 rot="10800000">
            <a:off x="6003925" y="1778000"/>
            <a:ext cx="2768600" cy="779463"/>
            <a:chOff x="1566" y="164"/>
            <a:chExt cx="1455" cy="425"/>
          </a:xfrm>
        </p:grpSpPr>
        <p:sp>
          <p:nvSpPr>
            <p:cNvPr id="3080" name="Freeform 8"/>
            <p:cNvSpPr>
              <a:spLocks/>
            </p:cNvSpPr>
            <p:nvPr/>
          </p:nvSpPr>
          <p:spPr bwMode="gray">
            <a:xfrm>
              <a:off x="1892" y="468"/>
              <a:ext cx="39" cy="121"/>
            </a:xfrm>
            <a:custGeom>
              <a:avLst/>
              <a:gdLst/>
              <a:ahLst/>
              <a:cxnLst>
                <a:cxn ang="0">
                  <a:pos x="37" y="36"/>
                </a:cxn>
                <a:cxn ang="0">
                  <a:pos x="35" y="36"/>
                </a:cxn>
                <a:cxn ang="0">
                  <a:pos x="30" y="36"/>
                </a:cxn>
                <a:cxn ang="0">
                  <a:pos x="22" y="34"/>
                </a:cxn>
                <a:cxn ang="0">
                  <a:pos x="15" y="30"/>
                </a:cxn>
                <a:cxn ang="0">
                  <a:pos x="7" y="23"/>
                </a:cxn>
                <a:cxn ang="0">
                  <a:pos x="3" y="13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7" y="1"/>
                </a:cxn>
                <a:cxn ang="0">
                  <a:pos x="15" y="3"/>
                </a:cxn>
                <a:cxn ang="0">
                  <a:pos x="23" y="5"/>
                </a:cxn>
                <a:cxn ang="0">
                  <a:pos x="30" y="11"/>
                </a:cxn>
                <a:cxn ang="0">
                  <a:pos x="37" y="20"/>
                </a:cxn>
                <a:cxn ang="0">
                  <a:pos x="39" y="34"/>
                </a:cxn>
                <a:cxn ang="0">
                  <a:pos x="39" y="121"/>
                </a:cxn>
                <a:cxn ang="0">
                  <a:pos x="37" y="121"/>
                </a:cxn>
                <a:cxn ang="0">
                  <a:pos x="37" y="36"/>
                </a:cxn>
              </a:cxnLst>
              <a:rect l="0" t="0" r="r" b="b"/>
              <a:pathLst>
                <a:path w="39" h="121">
                  <a:moveTo>
                    <a:pt x="37" y="36"/>
                  </a:moveTo>
                  <a:lnTo>
                    <a:pt x="35" y="36"/>
                  </a:lnTo>
                  <a:lnTo>
                    <a:pt x="30" y="36"/>
                  </a:lnTo>
                  <a:lnTo>
                    <a:pt x="22" y="34"/>
                  </a:lnTo>
                  <a:lnTo>
                    <a:pt x="15" y="30"/>
                  </a:lnTo>
                  <a:lnTo>
                    <a:pt x="7" y="23"/>
                  </a:lnTo>
                  <a:lnTo>
                    <a:pt x="3" y="13"/>
                  </a:lnTo>
                  <a:lnTo>
                    <a:pt x="0" y="0"/>
                  </a:lnTo>
                  <a:lnTo>
                    <a:pt x="3" y="0"/>
                  </a:lnTo>
                  <a:lnTo>
                    <a:pt x="7" y="1"/>
                  </a:lnTo>
                  <a:lnTo>
                    <a:pt x="15" y="3"/>
                  </a:lnTo>
                  <a:lnTo>
                    <a:pt x="23" y="5"/>
                  </a:lnTo>
                  <a:lnTo>
                    <a:pt x="30" y="11"/>
                  </a:lnTo>
                  <a:lnTo>
                    <a:pt x="37" y="20"/>
                  </a:lnTo>
                  <a:lnTo>
                    <a:pt x="39" y="34"/>
                  </a:lnTo>
                  <a:lnTo>
                    <a:pt x="39" y="121"/>
                  </a:lnTo>
                  <a:lnTo>
                    <a:pt x="37" y="121"/>
                  </a:lnTo>
                  <a:lnTo>
                    <a:pt x="37" y="36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3081" name="Freeform 9"/>
            <p:cNvSpPr>
              <a:spLocks/>
            </p:cNvSpPr>
            <p:nvPr/>
          </p:nvSpPr>
          <p:spPr bwMode="gray">
            <a:xfrm>
              <a:off x="2271" y="450"/>
              <a:ext cx="45" cy="139"/>
            </a:xfrm>
            <a:custGeom>
              <a:avLst/>
              <a:gdLst/>
              <a:ahLst/>
              <a:cxnLst>
                <a:cxn ang="0">
                  <a:pos x="3" y="42"/>
                </a:cxn>
                <a:cxn ang="0">
                  <a:pos x="6" y="42"/>
                </a:cxn>
                <a:cxn ang="0">
                  <a:pos x="12" y="42"/>
                </a:cxn>
                <a:cxn ang="0">
                  <a:pos x="20" y="39"/>
                </a:cxn>
                <a:cxn ang="0">
                  <a:pos x="29" y="35"/>
                </a:cxn>
                <a:cxn ang="0">
                  <a:pos x="37" y="27"/>
                </a:cxn>
                <a:cxn ang="0">
                  <a:pos x="43" y="17"/>
                </a:cxn>
                <a:cxn ang="0">
                  <a:pos x="45" y="2"/>
                </a:cxn>
                <a:cxn ang="0">
                  <a:pos x="43" y="0"/>
                </a:cxn>
                <a:cxn ang="0">
                  <a:pos x="37" y="2"/>
                </a:cxn>
                <a:cxn ang="0">
                  <a:pos x="29" y="3"/>
                </a:cxn>
                <a:cxn ang="0">
                  <a:pos x="19" y="7"/>
                </a:cxn>
                <a:cxn ang="0">
                  <a:pos x="11" y="14"/>
                </a:cxn>
                <a:cxn ang="0">
                  <a:pos x="4" y="23"/>
                </a:cxn>
                <a:cxn ang="0">
                  <a:pos x="0" y="39"/>
                </a:cxn>
                <a:cxn ang="0">
                  <a:pos x="0" y="139"/>
                </a:cxn>
                <a:cxn ang="0">
                  <a:pos x="3" y="139"/>
                </a:cxn>
                <a:cxn ang="0">
                  <a:pos x="3" y="42"/>
                </a:cxn>
              </a:cxnLst>
              <a:rect l="0" t="0" r="r" b="b"/>
              <a:pathLst>
                <a:path w="45" h="139">
                  <a:moveTo>
                    <a:pt x="3" y="42"/>
                  </a:moveTo>
                  <a:lnTo>
                    <a:pt x="6" y="42"/>
                  </a:lnTo>
                  <a:lnTo>
                    <a:pt x="12" y="42"/>
                  </a:lnTo>
                  <a:lnTo>
                    <a:pt x="20" y="39"/>
                  </a:lnTo>
                  <a:lnTo>
                    <a:pt x="29" y="35"/>
                  </a:lnTo>
                  <a:lnTo>
                    <a:pt x="37" y="27"/>
                  </a:lnTo>
                  <a:lnTo>
                    <a:pt x="43" y="17"/>
                  </a:lnTo>
                  <a:lnTo>
                    <a:pt x="45" y="2"/>
                  </a:lnTo>
                  <a:lnTo>
                    <a:pt x="43" y="0"/>
                  </a:lnTo>
                  <a:lnTo>
                    <a:pt x="37" y="2"/>
                  </a:lnTo>
                  <a:lnTo>
                    <a:pt x="29" y="3"/>
                  </a:lnTo>
                  <a:lnTo>
                    <a:pt x="19" y="7"/>
                  </a:lnTo>
                  <a:lnTo>
                    <a:pt x="11" y="14"/>
                  </a:lnTo>
                  <a:lnTo>
                    <a:pt x="4" y="23"/>
                  </a:lnTo>
                  <a:lnTo>
                    <a:pt x="0" y="39"/>
                  </a:lnTo>
                  <a:lnTo>
                    <a:pt x="0" y="139"/>
                  </a:lnTo>
                  <a:lnTo>
                    <a:pt x="3" y="139"/>
                  </a:lnTo>
                  <a:lnTo>
                    <a:pt x="3" y="4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3082" name="Freeform 10"/>
            <p:cNvSpPr>
              <a:spLocks/>
            </p:cNvSpPr>
            <p:nvPr/>
          </p:nvSpPr>
          <p:spPr bwMode="gray">
            <a:xfrm>
              <a:off x="1765" y="378"/>
              <a:ext cx="146" cy="211"/>
            </a:xfrm>
            <a:custGeom>
              <a:avLst/>
              <a:gdLst/>
              <a:ahLst/>
              <a:cxnLst>
                <a:cxn ang="0">
                  <a:pos x="68" y="67"/>
                </a:cxn>
                <a:cxn ang="0">
                  <a:pos x="67" y="67"/>
                </a:cxn>
                <a:cxn ang="0">
                  <a:pos x="60" y="66"/>
                </a:cxn>
                <a:cxn ang="0">
                  <a:pos x="50" y="64"/>
                </a:cxn>
                <a:cxn ang="0">
                  <a:pos x="41" y="62"/>
                </a:cxn>
                <a:cxn ang="0">
                  <a:pos x="29" y="55"/>
                </a:cxn>
                <a:cxn ang="0">
                  <a:pos x="18" y="47"/>
                </a:cxn>
                <a:cxn ang="0">
                  <a:pos x="10" y="35"/>
                </a:cxn>
                <a:cxn ang="0">
                  <a:pos x="3" y="20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10" y="0"/>
                </a:cxn>
                <a:cxn ang="0">
                  <a:pos x="19" y="0"/>
                </a:cxn>
                <a:cxn ang="0">
                  <a:pos x="30" y="2"/>
                </a:cxn>
                <a:cxn ang="0">
                  <a:pos x="41" y="6"/>
                </a:cxn>
                <a:cxn ang="0">
                  <a:pos x="53" y="14"/>
                </a:cxn>
                <a:cxn ang="0">
                  <a:pos x="62" y="25"/>
                </a:cxn>
                <a:cxn ang="0">
                  <a:pos x="69" y="41"/>
                </a:cxn>
                <a:cxn ang="0">
                  <a:pos x="73" y="62"/>
                </a:cxn>
                <a:cxn ang="0">
                  <a:pos x="73" y="60"/>
                </a:cxn>
                <a:cxn ang="0">
                  <a:pos x="73" y="55"/>
                </a:cxn>
                <a:cxn ang="0">
                  <a:pos x="75" y="45"/>
                </a:cxn>
                <a:cxn ang="0">
                  <a:pos x="79" y="36"/>
                </a:cxn>
                <a:cxn ang="0">
                  <a:pos x="84" y="25"/>
                </a:cxn>
                <a:cxn ang="0">
                  <a:pos x="92" y="16"/>
                </a:cxn>
                <a:cxn ang="0">
                  <a:pos x="106" y="8"/>
                </a:cxn>
                <a:cxn ang="0">
                  <a:pos x="123" y="2"/>
                </a:cxn>
                <a:cxn ang="0">
                  <a:pos x="146" y="0"/>
                </a:cxn>
                <a:cxn ang="0">
                  <a:pos x="145" y="2"/>
                </a:cxn>
                <a:cxn ang="0">
                  <a:pos x="145" y="8"/>
                </a:cxn>
                <a:cxn ang="0">
                  <a:pos x="143" y="17"/>
                </a:cxn>
                <a:cxn ang="0">
                  <a:pos x="139" y="28"/>
                </a:cxn>
                <a:cxn ang="0">
                  <a:pos x="134" y="39"/>
                </a:cxn>
                <a:cxn ang="0">
                  <a:pos x="126" y="49"/>
                </a:cxn>
                <a:cxn ang="0">
                  <a:pos x="114" y="59"/>
                </a:cxn>
                <a:cxn ang="0">
                  <a:pos x="98" y="64"/>
                </a:cxn>
                <a:cxn ang="0">
                  <a:pos x="79" y="67"/>
                </a:cxn>
                <a:cxn ang="0">
                  <a:pos x="79" y="211"/>
                </a:cxn>
                <a:cxn ang="0">
                  <a:pos x="68" y="211"/>
                </a:cxn>
                <a:cxn ang="0">
                  <a:pos x="68" y="67"/>
                </a:cxn>
              </a:cxnLst>
              <a:rect l="0" t="0" r="r" b="b"/>
              <a:pathLst>
                <a:path w="146" h="211">
                  <a:moveTo>
                    <a:pt x="68" y="67"/>
                  </a:moveTo>
                  <a:lnTo>
                    <a:pt x="67" y="67"/>
                  </a:lnTo>
                  <a:lnTo>
                    <a:pt x="60" y="66"/>
                  </a:lnTo>
                  <a:lnTo>
                    <a:pt x="50" y="64"/>
                  </a:lnTo>
                  <a:lnTo>
                    <a:pt x="41" y="62"/>
                  </a:lnTo>
                  <a:lnTo>
                    <a:pt x="29" y="55"/>
                  </a:lnTo>
                  <a:lnTo>
                    <a:pt x="18" y="47"/>
                  </a:lnTo>
                  <a:lnTo>
                    <a:pt x="10" y="35"/>
                  </a:lnTo>
                  <a:lnTo>
                    <a:pt x="3" y="20"/>
                  </a:lnTo>
                  <a:lnTo>
                    <a:pt x="0" y="0"/>
                  </a:lnTo>
                  <a:lnTo>
                    <a:pt x="3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30" y="2"/>
                  </a:lnTo>
                  <a:lnTo>
                    <a:pt x="41" y="6"/>
                  </a:lnTo>
                  <a:lnTo>
                    <a:pt x="53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5" y="45"/>
                  </a:lnTo>
                  <a:lnTo>
                    <a:pt x="79" y="36"/>
                  </a:lnTo>
                  <a:lnTo>
                    <a:pt x="84" y="25"/>
                  </a:lnTo>
                  <a:lnTo>
                    <a:pt x="92" y="16"/>
                  </a:lnTo>
                  <a:lnTo>
                    <a:pt x="106" y="8"/>
                  </a:lnTo>
                  <a:lnTo>
                    <a:pt x="123" y="2"/>
                  </a:lnTo>
                  <a:lnTo>
                    <a:pt x="146" y="0"/>
                  </a:lnTo>
                  <a:lnTo>
                    <a:pt x="145" y="2"/>
                  </a:lnTo>
                  <a:lnTo>
                    <a:pt x="145" y="8"/>
                  </a:lnTo>
                  <a:lnTo>
                    <a:pt x="143" y="17"/>
                  </a:lnTo>
                  <a:lnTo>
                    <a:pt x="139" y="28"/>
                  </a:lnTo>
                  <a:lnTo>
                    <a:pt x="134" y="39"/>
                  </a:lnTo>
                  <a:lnTo>
                    <a:pt x="126" y="49"/>
                  </a:lnTo>
                  <a:lnTo>
                    <a:pt x="114" y="59"/>
                  </a:lnTo>
                  <a:lnTo>
                    <a:pt x="98" y="64"/>
                  </a:lnTo>
                  <a:lnTo>
                    <a:pt x="79" y="67"/>
                  </a:lnTo>
                  <a:lnTo>
                    <a:pt x="79" y="211"/>
                  </a:lnTo>
                  <a:lnTo>
                    <a:pt x="68" y="211"/>
                  </a:lnTo>
                  <a:lnTo>
                    <a:pt x="68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3083" name="Freeform 11"/>
            <p:cNvSpPr>
              <a:spLocks/>
            </p:cNvSpPr>
            <p:nvPr/>
          </p:nvSpPr>
          <p:spPr bwMode="gray">
            <a:xfrm>
              <a:off x="2792" y="378"/>
              <a:ext cx="144" cy="211"/>
            </a:xfrm>
            <a:custGeom>
              <a:avLst/>
              <a:gdLst/>
              <a:ahLst/>
              <a:cxnLst>
                <a:cxn ang="0">
                  <a:pos x="67" y="67"/>
                </a:cxn>
                <a:cxn ang="0">
                  <a:pos x="66" y="67"/>
                </a:cxn>
                <a:cxn ang="0">
                  <a:pos x="59" y="66"/>
                </a:cxn>
                <a:cxn ang="0">
                  <a:pos x="50" y="64"/>
                </a:cxn>
                <a:cxn ang="0">
                  <a:pos x="39" y="62"/>
                </a:cxn>
                <a:cxn ang="0">
                  <a:pos x="28" y="55"/>
                </a:cxn>
                <a:cxn ang="0">
                  <a:pos x="17" y="47"/>
                </a:cxn>
                <a:cxn ang="0">
                  <a:pos x="9" y="35"/>
                </a:cxn>
                <a:cxn ang="0">
                  <a:pos x="2" y="2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9" y="0"/>
                </a:cxn>
                <a:cxn ang="0">
                  <a:pos x="17" y="0"/>
                </a:cxn>
                <a:cxn ang="0">
                  <a:pos x="28" y="2"/>
                </a:cxn>
                <a:cxn ang="0">
                  <a:pos x="40" y="6"/>
                </a:cxn>
                <a:cxn ang="0">
                  <a:pos x="51" y="14"/>
                </a:cxn>
                <a:cxn ang="0">
                  <a:pos x="62" y="25"/>
                </a:cxn>
                <a:cxn ang="0">
                  <a:pos x="69" y="41"/>
                </a:cxn>
                <a:cxn ang="0">
                  <a:pos x="73" y="62"/>
                </a:cxn>
                <a:cxn ang="0">
                  <a:pos x="73" y="60"/>
                </a:cxn>
                <a:cxn ang="0">
                  <a:pos x="73" y="55"/>
                </a:cxn>
                <a:cxn ang="0">
                  <a:pos x="74" y="45"/>
                </a:cxn>
                <a:cxn ang="0">
                  <a:pos x="77" y="36"/>
                </a:cxn>
                <a:cxn ang="0">
                  <a:pos x="82" y="25"/>
                </a:cxn>
                <a:cxn ang="0">
                  <a:pos x="91" y="16"/>
                </a:cxn>
                <a:cxn ang="0">
                  <a:pos x="105" y="8"/>
                </a:cxn>
                <a:cxn ang="0">
                  <a:pos x="121" y="2"/>
                </a:cxn>
                <a:cxn ang="0">
                  <a:pos x="144" y="0"/>
                </a:cxn>
                <a:cxn ang="0">
                  <a:pos x="144" y="2"/>
                </a:cxn>
                <a:cxn ang="0">
                  <a:pos x="144" y="8"/>
                </a:cxn>
                <a:cxn ang="0">
                  <a:pos x="141" y="17"/>
                </a:cxn>
                <a:cxn ang="0">
                  <a:pos x="139" y="28"/>
                </a:cxn>
                <a:cxn ang="0">
                  <a:pos x="133" y="39"/>
                </a:cxn>
                <a:cxn ang="0">
                  <a:pos x="125" y="49"/>
                </a:cxn>
                <a:cxn ang="0">
                  <a:pos x="113" y="59"/>
                </a:cxn>
                <a:cxn ang="0">
                  <a:pos x="97" y="64"/>
                </a:cxn>
                <a:cxn ang="0">
                  <a:pos x="77" y="67"/>
                </a:cxn>
                <a:cxn ang="0">
                  <a:pos x="77" y="211"/>
                </a:cxn>
                <a:cxn ang="0">
                  <a:pos x="67" y="211"/>
                </a:cxn>
                <a:cxn ang="0">
                  <a:pos x="67" y="67"/>
                </a:cxn>
              </a:cxnLst>
              <a:rect l="0" t="0" r="r" b="b"/>
              <a:pathLst>
                <a:path w="144" h="211">
                  <a:moveTo>
                    <a:pt x="67" y="67"/>
                  </a:moveTo>
                  <a:lnTo>
                    <a:pt x="66" y="67"/>
                  </a:lnTo>
                  <a:lnTo>
                    <a:pt x="59" y="66"/>
                  </a:lnTo>
                  <a:lnTo>
                    <a:pt x="50" y="64"/>
                  </a:lnTo>
                  <a:lnTo>
                    <a:pt x="39" y="62"/>
                  </a:lnTo>
                  <a:lnTo>
                    <a:pt x="28" y="55"/>
                  </a:lnTo>
                  <a:lnTo>
                    <a:pt x="17" y="47"/>
                  </a:lnTo>
                  <a:lnTo>
                    <a:pt x="9" y="35"/>
                  </a:lnTo>
                  <a:lnTo>
                    <a:pt x="2" y="20"/>
                  </a:lnTo>
                  <a:lnTo>
                    <a:pt x="0" y="0"/>
                  </a:lnTo>
                  <a:lnTo>
                    <a:pt x="2" y="0"/>
                  </a:lnTo>
                  <a:lnTo>
                    <a:pt x="9" y="0"/>
                  </a:lnTo>
                  <a:lnTo>
                    <a:pt x="17" y="0"/>
                  </a:lnTo>
                  <a:lnTo>
                    <a:pt x="28" y="2"/>
                  </a:lnTo>
                  <a:lnTo>
                    <a:pt x="40" y="6"/>
                  </a:lnTo>
                  <a:lnTo>
                    <a:pt x="51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4" y="45"/>
                  </a:lnTo>
                  <a:lnTo>
                    <a:pt x="77" y="36"/>
                  </a:lnTo>
                  <a:lnTo>
                    <a:pt x="82" y="25"/>
                  </a:lnTo>
                  <a:lnTo>
                    <a:pt x="91" y="16"/>
                  </a:lnTo>
                  <a:lnTo>
                    <a:pt x="105" y="8"/>
                  </a:lnTo>
                  <a:lnTo>
                    <a:pt x="121" y="2"/>
                  </a:lnTo>
                  <a:lnTo>
                    <a:pt x="144" y="0"/>
                  </a:lnTo>
                  <a:lnTo>
                    <a:pt x="144" y="2"/>
                  </a:lnTo>
                  <a:lnTo>
                    <a:pt x="144" y="8"/>
                  </a:lnTo>
                  <a:lnTo>
                    <a:pt x="141" y="17"/>
                  </a:lnTo>
                  <a:lnTo>
                    <a:pt x="139" y="28"/>
                  </a:lnTo>
                  <a:lnTo>
                    <a:pt x="133" y="39"/>
                  </a:lnTo>
                  <a:lnTo>
                    <a:pt x="125" y="49"/>
                  </a:lnTo>
                  <a:lnTo>
                    <a:pt x="113" y="59"/>
                  </a:lnTo>
                  <a:lnTo>
                    <a:pt x="97" y="64"/>
                  </a:lnTo>
                  <a:lnTo>
                    <a:pt x="77" y="67"/>
                  </a:lnTo>
                  <a:lnTo>
                    <a:pt x="77" y="211"/>
                  </a:lnTo>
                  <a:lnTo>
                    <a:pt x="67" y="211"/>
                  </a:lnTo>
                  <a:lnTo>
                    <a:pt x="67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3084" name="Freeform 12"/>
            <p:cNvSpPr>
              <a:spLocks/>
            </p:cNvSpPr>
            <p:nvPr/>
          </p:nvSpPr>
          <p:spPr bwMode="gray">
            <a:xfrm>
              <a:off x="2631" y="457"/>
              <a:ext cx="89" cy="132"/>
            </a:xfrm>
            <a:custGeom>
              <a:avLst/>
              <a:gdLst/>
              <a:ahLst/>
              <a:cxnLst>
                <a:cxn ang="0">
                  <a:pos x="42" y="43"/>
                </a:cxn>
                <a:cxn ang="0">
                  <a:pos x="39" y="42"/>
                </a:cxn>
                <a:cxn ang="0">
                  <a:pos x="33" y="42"/>
                </a:cxn>
                <a:cxn ang="0">
                  <a:pos x="25" y="39"/>
                </a:cxn>
                <a:cxn ang="0">
                  <a:pos x="16" y="35"/>
                </a:cxn>
                <a:cxn ang="0">
                  <a:pos x="8" y="27"/>
                </a:cxn>
                <a:cxn ang="0">
                  <a:pos x="2" y="16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6" y="0"/>
                </a:cxn>
                <a:cxn ang="0">
                  <a:pos x="12" y="1"/>
                </a:cxn>
                <a:cxn ang="0">
                  <a:pos x="21" y="3"/>
                </a:cxn>
                <a:cxn ang="0">
                  <a:pos x="29" y="8"/>
                </a:cxn>
                <a:cxn ang="0">
                  <a:pos x="37" y="15"/>
                </a:cxn>
                <a:cxn ang="0">
                  <a:pos x="42" y="26"/>
                </a:cxn>
                <a:cxn ang="0">
                  <a:pos x="45" y="39"/>
                </a:cxn>
                <a:cxn ang="0">
                  <a:pos x="45" y="38"/>
                </a:cxn>
                <a:cxn ang="0">
                  <a:pos x="45" y="34"/>
                </a:cxn>
                <a:cxn ang="0">
                  <a:pos x="46" y="27"/>
                </a:cxn>
                <a:cxn ang="0">
                  <a:pos x="49" y="20"/>
                </a:cxn>
                <a:cxn ang="0">
                  <a:pos x="54" y="14"/>
                </a:cxn>
                <a:cxn ang="0">
                  <a:pos x="62" y="7"/>
                </a:cxn>
                <a:cxn ang="0">
                  <a:pos x="73" y="3"/>
                </a:cxn>
                <a:cxn ang="0">
                  <a:pos x="89" y="0"/>
                </a:cxn>
                <a:cxn ang="0">
                  <a:pos x="89" y="3"/>
                </a:cxn>
                <a:cxn ang="0">
                  <a:pos x="88" y="10"/>
                </a:cxn>
                <a:cxn ang="0">
                  <a:pos x="87" y="18"/>
                </a:cxn>
                <a:cxn ang="0">
                  <a:pos x="81" y="26"/>
                </a:cxn>
                <a:cxn ang="0">
                  <a:pos x="74" y="34"/>
                </a:cxn>
                <a:cxn ang="0">
                  <a:pos x="64" y="41"/>
                </a:cxn>
                <a:cxn ang="0">
                  <a:pos x="47" y="43"/>
                </a:cxn>
                <a:cxn ang="0">
                  <a:pos x="47" y="132"/>
                </a:cxn>
                <a:cxn ang="0">
                  <a:pos x="42" y="132"/>
                </a:cxn>
                <a:cxn ang="0">
                  <a:pos x="42" y="43"/>
                </a:cxn>
              </a:cxnLst>
              <a:rect l="0" t="0" r="r" b="b"/>
              <a:pathLst>
                <a:path w="89" h="132">
                  <a:moveTo>
                    <a:pt x="42" y="43"/>
                  </a:moveTo>
                  <a:lnTo>
                    <a:pt x="39" y="42"/>
                  </a:lnTo>
                  <a:lnTo>
                    <a:pt x="33" y="42"/>
                  </a:lnTo>
                  <a:lnTo>
                    <a:pt x="25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2" y="16"/>
                  </a:lnTo>
                  <a:lnTo>
                    <a:pt x="0" y="0"/>
                  </a:lnTo>
                  <a:lnTo>
                    <a:pt x="2" y="0"/>
                  </a:lnTo>
                  <a:lnTo>
                    <a:pt x="6" y="0"/>
                  </a:lnTo>
                  <a:lnTo>
                    <a:pt x="12" y="1"/>
                  </a:lnTo>
                  <a:lnTo>
                    <a:pt x="21" y="3"/>
                  </a:lnTo>
                  <a:lnTo>
                    <a:pt x="29" y="8"/>
                  </a:lnTo>
                  <a:lnTo>
                    <a:pt x="37" y="15"/>
                  </a:lnTo>
                  <a:lnTo>
                    <a:pt x="42" y="26"/>
                  </a:lnTo>
                  <a:lnTo>
                    <a:pt x="45" y="39"/>
                  </a:lnTo>
                  <a:lnTo>
                    <a:pt x="45" y="38"/>
                  </a:lnTo>
                  <a:lnTo>
                    <a:pt x="45" y="34"/>
                  </a:lnTo>
                  <a:lnTo>
                    <a:pt x="46" y="27"/>
                  </a:lnTo>
                  <a:lnTo>
                    <a:pt x="49" y="20"/>
                  </a:lnTo>
                  <a:lnTo>
                    <a:pt x="54" y="14"/>
                  </a:lnTo>
                  <a:lnTo>
                    <a:pt x="62" y="7"/>
                  </a:lnTo>
                  <a:lnTo>
                    <a:pt x="73" y="3"/>
                  </a:lnTo>
                  <a:lnTo>
                    <a:pt x="89" y="0"/>
                  </a:lnTo>
                  <a:lnTo>
                    <a:pt x="89" y="3"/>
                  </a:lnTo>
                  <a:lnTo>
                    <a:pt x="88" y="10"/>
                  </a:lnTo>
                  <a:lnTo>
                    <a:pt x="87" y="18"/>
                  </a:lnTo>
                  <a:lnTo>
                    <a:pt x="81" y="26"/>
                  </a:lnTo>
                  <a:lnTo>
                    <a:pt x="74" y="34"/>
                  </a:lnTo>
                  <a:lnTo>
                    <a:pt x="64" y="41"/>
                  </a:lnTo>
                  <a:lnTo>
                    <a:pt x="47" y="43"/>
                  </a:lnTo>
                  <a:lnTo>
                    <a:pt x="47" y="132"/>
                  </a:lnTo>
                  <a:lnTo>
                    <a:pt x="42" y="132"/>
                  </a:lnTo>
                  <a:lnTo>
                    <a:pt x="42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3085" name="Freeform 13"/>
            <p:cNvSpPr>
              <a:spLocks/>
            </p:cNvSpPr>
            <p:nvPr/>
          </p:nvSpPr>
          <p:spPr bwMode="gray">
            <a:xfrm>
              <a:off x="2430" y="403"/>
              <a:ext cx="88" cy="186"/>
            </a:xfrm>
            <a:custGeom>
              <a:avLst/>
              <a:gdLst/>
              <a:ahLst/>
              <a:cxnLst>
                <a:cxn ang="0">
                  <a:pos x="43" y="43"/>
                </a:cxn>
                <a:cxn ang="0">
                  <a:pos x="41" y="43"/>
                </a:cxn>
                <a:cxn ang="0">
                  <a:pos x="35" y="43"/>
                </a:cxn>
                <a:cxn ang="0">
                  <a:pos x="27" y="41"/>
                </a:cxn>
                <a:cxn ang="0">
                  <a:pos x="18" y="35"/>
                </a:cxn>
                <a:cxn ang="0">
                  <a:pos x="8" y="28"/>
                </a:cxn>
                <a:cxn ang="0">
                  <a:pos x="3" y="16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8" y="0"/>
                </a:cxn>
                <a:cxn ang="0">
                  <a:pos x="17" y="1"/>
                </a:cxn>
                <a:cxn ang="0">
                  <a:pos x="26" y="6"/>
                </a:cxn>
                <a:cxn ang="0">
                  <a:pos x="35" y="12"/>
                </a:cxn>
                <a:cxn ang="0">
                  <a:pos x="42" y="24"/>
                </a:cxn>
                <a:cxn ang="0">
                  <a:pos x="48" y="41"/>
                </a:cxn>
                <a:cxn ang="0">
                  <a:pos x="48" y="90"/>
                </a:cxn>
                <a:cxn ang="0">
                  <a:pos x="48" y="88"/>
                </a:cxn>
                <a:cxn ang="0">
                  <a:pos x="48" y="82"/>
                </a:cxn>
                <a:cxn ang="0">
                  <a:pos x="50" y="74"/>
                </a:cxn>
                <a:cxn ang="0">
                  <a:pos x="54" y="66"/>
                </a:cxn>
                <a:cxn ang="0">
                  <a:pos x="61" y="58"/>
                </a:cxn>
                <a:cxn ang="0">
                  <a:pos x="72" y="53"/>
                </a:cxn>
                <a:cxn ang="0">
                  <a:pos x="87" y="50"/>
                </a:cxn>
                <a:cxn ang="0">
                  <a:pos x="88" y="51"/>
                </a:cxn>
                <a:cxn ang="0">
                  <a:pos x="88" y="57"/>
                </a:cxn>
                <a:cxn ang="0">
                  <a:pos x="87" y="64"/>
                </a:cxn>
                <a:cxn ang="0">
                  <a:pos x="84" y="72"/>
                </a:cxn>
                <a:cxn ang="0">
                  <a:pos x="80" y="80"/>
                </a:cxn>
                <a:cxn ang="0">
                  <a:pos x="73" y="86"/>
                </a:cxn>
                <a:cxn ang="0">
                  <a:pos x="62" y="92"/>
                </a:cxn>
                <a:cxn ang="0">
                  <a:pos x="48" y="93"/>
                </a:cxn>
                <a:cxn ang="0">
                  <a:pos x="48" y="186"/>
                </a:cxn>
                <a:cxn ang="0">
                  <a:pos x="43" y="186"/>
                </a:cxn>
                <a:cxn ang="0">
                  <a:pos x="43" y="143"/>
                </a:cxn>
                <a:cxn ang="0">
                  <a:pos x="42" y="143"/>
                </a:cxn>
                <a:cxn ang="0">
                  <a:pos x="37" y="142"/>
                </a:cxn>
                <a:cxn ang="0">
                  <a:pos x="29" y="140"/>
                </a:cxn>
                <a:cxn ang="0">
                  <a:pos x="22" y="136"/>
                </a:cxn>
                <a:cxn ang="0">
                  <a:pos x="14" y="130"/>
                </a:cxn>
                <a:cxn ang="0">
                  <a:pos x="8" y="120"/>
                </a:cxn>
                <a:cxn ang="0">
                  <a:pos x="7" y="105"/>
                </a:cxn>
                <a:cxn ang="0">
                  <a:pos x="8" y="105"/>
                </a:cxn>
                <a:cxn ang="0">
                  <a:pos x="12" y="107"/>
                </a:cxn>
                <a:cxn ang="0">
                  <a:pos x="19" y="108"/>
                </a:cxn>
                <a:cxn ang="0">
                  <a:pos x="26" y="111"/>
                </a:cxn>
                <a:cxn ang="0">
                  <a:pos x="34" y="117"/>
                </a:cxn>
                <a:cxn ang="0">
                  <a:pos x="39" y="127"/>
                </a:cxn>
                <a:cxn ang="0">
                  <a:pos x="43" y="140"/>
                </a:cxn>
                <a:cxn ang="0">
                  <a:pos x="43" y="43"/>
                </a:cxn>
              </a:cxnLst>
              <a:rect l="0" t="0" r="r" b="b"/>
              <a:pathLst>
                <a:path w="88" h="186">
                  <a:moveTo>
                    <a:pt x="43" y="43"/>
                  </a:moveTo>
                  <a:lnTo>
                    <a:pt x="41" y="43"/>
                  </a:lnTo>
                  <a:lnTo>
                    <a:pt x="35" y="43"/>
                  </a:lnTo>
                  <a:lnTo>
                    <a:pt x="27" y="41"/>
                  </a:lnTo>
                  <a:lnTo>
                    <a:pt x="18" y="35"/>
                  </a:lnTo>
                  <a:lnTo>
                    <a:pt x="8" y="28"/>
                  </a:lnTo>
                  <a:lnTo>
                    <a:pt x="3" y="16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7" y="1"/>
                  </a:lnTo>
                  <a:lnTo>
                    <a:pt x="26" y="6"/>
                  </a:lnTo>
                  <a:lnTo>
                    <a:pt x="35" y="12"/>
                  </a:lnTo>
                  <a:lnTo>
                    <a:pt x="42" y="24"/>
                  </a:lnTo>
                  <a:lnTo>
                    <a:pt x="48" y="41"/>
                  </a:lnTo>
                  <a:lnTo>
                    <a:pt x="48" y="90"/>
                  </a:lnTo>
                  <a:lnTo>
                    <a:pt x="48" y="88"/>
                  </a:lnTo>
                  <a:lnTo>
                    <a:pt x="48" y="82"/>
                  </a:lnTo>
                  <a:lnTo>
                    <a:pt x="50" y="74"/>
                  </a:lnTo>
                  <a:lnTo>
                    <a:pt x="54" y="66"/>
                  </a:lnTo>
                  <a:lnTo>
                    <a:pt x="61" y="58"/>
                  </a:lnTo>
                  <a:lnTo>
                    <a:pt x="72" y="53"/>
                  </a:lnTo>
                  <a:lnTo>
                    <a:pt x="87" y="50"/>
                  </a:lnTo>
                  <a:lnTo>
                    <a:pt x="88" y="51"/>
                  </a:lnTo>
                  <a:lnTo>
                    <a:pt x="88" y="57"/>
                  </a:lnTo>
                  <a:lnTo>
                    <a:pt x="87" y="64"/>
                  </a:lnTo>
                  <a:lnTo>
                    <a:pt x="84" y="72"/>
                  </a:lnTo>
                  <a:lnTo>
                    <a:pt x="80" y="80"/>
                  </a:lnTo>
                  <a:lnTo>
                    <a:pt x="73" y="86"/>
                  </a:lnTo>
                  <a:lnTo>
                    <a:pt x="62" y="92"/>
                  </a:lnTo>
                  <a:lnTo>
                    <a:pt x="48" y="93"/>
                  </a:lnTo>
                  <a:lnTo>
                    <a:pt x="48" y="186"/>
                  </a:lnTo>
                  <a:lnTo>
                    <a:pt x="43" y="186"/>
                  </a:lnTo>
                  <a:lnTo>
                    <a:pt x="43" y="143"/>
                  </a:lnTo>
                  <a:lnTo>
                    <a:pt x="42" y="143"/>
                  </a:lnTo>
                  <a:lnTo>
                    <a:pt x="37" y="142"/>
                  </a:lnTo>
                  <a:lnTo>
                    <a:pt x="29" y="140"/>
                  </a:lnTo>
                  <a:lnTo>
                    <a:pt x="22" y="136"/>
                  </a:lnTo>
                  <a:lnTo>
                    <a:pt x="14" y="130"/>
                  </a:lnTo>
                  <a:lnTo>
                    <a:pt x="8" y="120"/>
                  </a:lnTo>
                  <a:lnTo>
                    <a:pt x="7" y="105"/>
                  </a:lnTo>
                  <a:lnTo>
                    <a:pt x="8" y="105"/>
                  </a:lnTo>
                  <a:lnTo>
                    <a:pt x="12" y="107"/>
                  </a:lnTo>
                  <a:lnTo>
                    <a:pt x="19" y="108"/>
                  </a:lnTo>
                  <a:lnTo>
                    <a:pt x="26" y="111"/>
                  </a:lnTo>
                  <a:lnTo>
                    <a:pt x="34" y="117"/>
                  </a:lnTo>
                  <a:lnTo>
                    <a:pt x="39" y="127"/>
                  </a:lnTo>
                  <a:lnTo>
                    <a:pt x="43" y="140"/>
                  </a:lnTo>
                  <a:lnTo>
                    <a:pt x="43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3086" name="Freeform 14"/>
            <p:cNvSpPr>
              <a:spLocks/>
            </p:cNvSpPr>
            <p:nvPr/>
          </p:nvSpPr>
          <p:spPr bwMode="gray">
            <a:xfrm>
              <a:off x="1914" y="233"/>
              <a:ext cx="166" cy="356"/>
            </a:xfrm>
            <a:custGeom>
              <a:avLst/>
              <a:gdLst/>
              <a:ahLst/>
              <a:cxnLst>
                <a:cxn ang="0">
                  <a:pos x="85" y="84"/>
                </a:cxn>
                <a:cxn ang="0">
                  <a:pos x="101" y="81"/>
                </a:cxn>
                <a:cxn ang="0">
                  <a:pos x="124" y="73"/>
                </a:cxn>
                <a:cxn ang="0">
                  <a:pos x="148" y="56"/>
                </a:cxn>
                <a:cxn ang="0">
                  <a:pos x="163" y="23"/>
                </a:cxn>
                <a:cxn ang="0">
                  <a:pos x="163" y="0"/>
                </a:cxn>
                <a:cxn ang="0">
                  <a:pos x="148" y="0"/>
                </a:cxn>
                <a:cxn ang="0">
                  <a:pos x="125" y="6"/>
                </a:cxn>
                <a:cxn ang="0">
                  <a:pos x="101" y="22"/>
                </a:cxn>
                <a:cxn ang="0">
                  <a:pos x="82" y="54"/>
                </a:cxn>
                <a:cxn ang="0">
                  <a:pos x="77" y="173"/>
                </a:cxn>
                <a:cxn ang="0">
                  <a:pos x="77" y="165"/>
                </a:cxn>
                <a:cxn ang="0">
                  <a:pos x="71" y="146"/>
                </a:cxn>
                <a:cxn ang="0">
                  <a:pos x="60" y="123"/>
                </a:cxn>
                <a:cxn ang="0">
                  <a:pos x="38" y="104"/>
                </a:cxn>
                <a:cxn ang="0">
                  <a:pos x="0" y="96"/>
                </a:cxn>
                <a:cxn ang="0">
                  <a:pos x="0" y="103"/>
                </a:cxn>
                <a:cxn ang="0">
                  <a:pos x="0" y="120"/>
                </a:cxn>
                <a:cxn ang="0">
                  <a:pos x="8" y="143"/>
                </a:cxn>
                <a:cxn ang="0">
                  <a:pos x="24" y="163"/>
                </a:cxn>
                <a:cxn ang="0">
                  <a:pos x="55" y="177"/>
                </a:cxn>
                <a:cxn ang="0">
                  <a:pos x="77" y="356"/>
                </a:cxn>
                <a:cxn ang="0">
                  <a:pos x="82" y="274"/>
                </a:cxn>
                <a:cxn ang="0">
                  <a:pos x="91" y="273"/>
                </a:cxn>
                <a:cxn ang="0">
                  <a:pos x="112" y="267"/>
                </a:cxn>
                <a:cxn ang="0">
                  <a:pos x="135" y="252"/>
                </a:cxn>
                <a:cxn ang="0">
                  <a:pos x="151" y="224"/>
                </a:cxn>
                <a:cxn ang="0">
                  <a:pos x="152" y="203"/>
                </a:cxn>
                <a:cxn ang="0">
                  <a:pos x="137" y="204"/>
                </a:cxn>
                <a:cxn ang="0">
                  <a:pos x="117" y="211"/>
                </a:cxn>
                <a:cxn ang="0">
                  <a:pos x="97" y="231"/>
                </a:cxn>
                <a:cxn ang="0">
                  <a:pos x="82" y="267"/>
                </a:cxn>
              </a:cxnLst>
              <a:rect l="0" t="0" r="r" b="b"/>
              <a:pathLst>
                <a:path w="166" h="356">
                  <a:moveTo>
                    <a:pt x="82" y="84"/>
                  </a:moveTo>
                  <a:lnTo>
                    <a:pt x="85" y="84"/>
                  </a:lnTo>
                  <a:lnTo>
                    <a:pt x="91" y="84"/>
                  </a:lnTo>
                  <a:lnTo>
                    <a:pt x="101" y="81"/>
                  </a:lnTo>
                  <a:lnTo>
                    <a:pt x="112" y="78"/>
                  </a:lnTo>
                  <a:lnTo>
                    <a:pt x="124" y="73"/>
                  </a:lnTo>
                  <a:lnTo>
                    <a:pt x="136" y="66"/>
                  </a:lnTo>
                  <a:lnTo>
                    <a:pt x="148" y="56"/>
                  </a:lnTo>
                  <a:lnTo>
                    <a:pt x="156" y="42"/>
                  </a:lnTo>
                  <a:lnTo>
                    <a:pt x="163" y="23"/>
                  </a:lnTo>
                  <a:lnTo>
                    <a:pt x="166" y="2"/>
                  </a:lnTo>
                  <a:lnTo>
                    <a:pt x="163" y="0"/>
                  </a:lnTo>
                  <a:lnTo>
                    <a:pt x="158" y="0"/>
                  </a:lnTo>
                  <a:lnTo>
                    <a:pt x="148" y="0"/>
                  </a:lnTo>
                  <a:lnTo>
                    <a:pt x="137" y="3"/>
                  </a:lnTo>
                  <a:lnTo>
                    <a:pt x="125" y="6"/>
                  </a:lnTo>
                  <a:lnTo>
                    <a:pt x="113" y="12"/>
                  </a:lnTo>
                  <a:lnTo>
                    <a:pt x="101" y="22"/>
                  </a:lnTo>
                  <a:lnTo>
                    <a:pt x="90" y="35"/>
                  </a:lnTo>
                  <a:lnTo>
                    <a:pt x="82" y="54"/>
                  </a:lnTo>
                  <a:lnTo>
                    <a:pt x="77" y="78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5"/>
                  </a:lnTo>
                  <a:lnTo>
                    <a:pt x="74" y="157"/>
                  </a:lnTo>
                  <a:lnTo>
                    <a:pt x="71" y="146"/>
                  </a:lnTo>
                  <a:lnTo>
                    <a:pt x="67" y="134"/>
                  </a:lnTo>
                  <a:lnTo>
                    <a:pt x="60" y="123"/>
                  </a:lnTo>
                  <a:lnTo>
                    <a:pt x="50" y="112"/>
                  </a:lnTo>
                  <a:lnTo>
                    <a:pt x="38" y="104"/>
                  </a:lnTo>
                  <a:lnTo>
                    <a:pt x="20" y="97"/>
                  </a:lnTo>
                  <a:lnTo>
                    <a:pt x="0" y="96"/>
                  </a:lnTo>
                  <a:lnTo>
                    <a:pt x="0" y="97"/>
                  </a:lnTo>
                  <a:lnTo>
                    <a:pt x="0" y="103"/>
                  </a:lnTo>
                  <a:lnTo>
                    <a:pt x="0" y="111"/>
                  </a:lnTo>
                  <a:lnTo>
                    <a:pt x="0" y="120"/>
                  </a:lnTo>
                  <a:lnTo>
                    <a:pt x="2" y="131"/>
                  </a:lnTo>
                  <a:lnTo>
                    <a:pt x="8" y="143"/>
                  </a:lnTo>
                  <a:lnTo>
                    <a:pt x="15" y="154"/>
                  </a:lnTo>
                  <a:lnTo>
                    <a:pt x="24" y="163"/>
                  </a:lnTo>
                  <a:lnTo>
                    <a:pt x="38" y="171"/>
                  </a:lnTo>
                  <a:lnTo>
                    <a:pt x="55" y="177"/>
                  </a:lnTo>
                  <a:lnTo>
                    <a:pt x="77" y="178"/>
                  </a:lnTo>
                  <a:lnTo>
                    <a:pt x="77" y="356"/>
                  </a:lnTo>
                  <a:lnTo>
                    <a:pt x="82" y="356"/>
                  </a:lnTo>
                  <a:lnTo>
                    <a:pt x="82" y="274"/>
                  </a:lnTo>
                  <a:lnTo>
                    <a:pt x="85" y="273"/>
                  </a:lnTo>
                  <a:lnTo>
                    <a:pt x="91" y="273"/>
                  </a:lnTo>
                  <a:lnTo>
                    <a:pt x="101" y="271"/>
                  </a:lnTo>
                  <a:lnTo>
                    <a:pt x="112" y="267"/>
                  </a:lnTo>
                  <a:lnTo>
                    <a:pt x="124" y="262"/>
                  </a:lnTo>
                  <a:lnTo>
                    <a:pt x="135" y="252"/>
                  </a:lnTo>
                  <a:lnTo>
                    <a:pt x="144" y="240"/>
                  </a:lnTo>
                  <a:lnTo>
                    <a:pt x="151" y="224"/>
                  </a:lnTo>
                  <a:lnTo>
                    <a:pt x="154" y="203"/>
                  </a:lnTo>
                  <a:lnTo>
                    <a:pt x="152" y="203"/>
                  </a:lnTo>
                  <a:lnTo>
                    <a:pt x="145" y="203"/>
                  </a:lnTo>
                  <a:lnTo>
                    <a:pt x="137" y="204"/>
                  </a:lnTo>
                  <a:lnTo>
                    <a:pt x="128" y="207"/>
                  </a:lnTo>
                  <a:lnTo>
                    <a:pt x="117" y="211"/>
                  </a:lnTo>
                  <a:lnTo>
                    <a:pt x="106" y="219"/>
                  </a:lnTo>
                  <a:lnTo>
                    <a:pt x="97" y="231"/>
                  </a:lnTo>
                  <a:lnTo>
                    <a:pt x="89" y="247"/>
                  </a:lnTo>
                  <a:lnTo>
                    <a:pt x="82" y="267"/>
                  </a:lnTo>
                  <a:lnTo>
                    <a:pt x="82" y="84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3087" name="Freeform 15"/>
            <p:cNvSpPr>
              <a:spLocks/>
            </p:cNvSpPr>
            <p:nvPr/>
          </p:nvSpPr>
          <p:spPr bwMode="gray">
            <a:xfrm>
              <a:off x="2514" y="379"/>
              <a:ext cx="92" cy="210"/>
            </a:xfrm>
            <a:custGeom>
              <a:avLst/>
              <a:gdLst/>
              <a:ahLst/>
              <a:cxnLst>
                <a:cxn ang="0">
                  <a:pos x="43" y="162"/>
                </a:cxn>
                <a:cxn ang="0">
                  <a:pos x="36" y="160"/>
                </a:cxn>
                <a:cxn ang="0">
                  <a:pos x="23" y="155"/>
                </a:cxn>
                <a:cxn ang="0">
                  <a:pos x="12" y="141"/>
                </a:cxn>
                <a:cxn ang="0">
                  <a:pos x="12" y="129"/>
                </a:cxn>
                <a:cxn ang="0">
                  <a:pos x="23" y="132"/>
                </a:cxn>
                <a:cxn ang="0">
                  <a:pos x="38" y="145"/>
                </a:cxn>
                <a:cxn ang="0">
                  <a:pos x="43" y="108"/>
                </a:cxn>
                <a:cxn ang="0">
                  <a:pos x="35" y="106"/>
                </a:cxn>
                <a:cxn ang="0">
                  <a:pos x="20" y="101"/>
                </a:cxn>
                <a:cxn ang="0">
                  <a:pos x="7" y="83"/>
                </a:cxn>
                <a:cxn ang="0">
                  <a:pos x="7" y="70"/>
                </a:cxn>
                <a:cxn ang="0">
                  <a:pos x="17" y="71"/>
                </a:cxn>
                <a:cxn ang="0">
                  <a:pos x="31" y="81"/>
                </a:cxn>
                <a:cxn ang="0">
                  <a:pos x="43" y="105"/>
                </a:cxn>
                <a:cxn ang="0">
                  <a:pos x="40" y="43"/>
                </a:cxn>
                <a:cxn ang="0">
                  <a:pos x="26" y="39"/>
                </a:cxn>
                <a:cxn ang="0">
                  <a:pos x="8" y="27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23" y="5"/>
                </a:cxn>
                <a:cxn ang="0">
                  <a:pos x="39" y="23"/>
                </a:cxn>
                <a:cxn ang="0">
                  <a:pos x="46" y="38"/>
                </a:cxn>
                <a:cxn ang="0">
                  <a:pos x="51" y="24"/>
                </a:cxn>
                <a:cxn ang="0">
                  <a:pos x="66" y="8"/>
                </a:cxn>
                <a:cxn ang="0">
                  <a:pos x="92" y="0"/>
                </a:cxn>
                <a:cxn ang="0">
                  <a:pos x="90" y="8"/>
                </a:cxn>
                <a:cxn ang="0">
                  <a:pos x="82" y="25"/>
                </a:cxn>
                <a:cxn ang="0">
                  <a:pos x="63" y="40"/>
                </a:cxn>
                <a:cxn ang="0">
                  <a:pos x="49" y="124"/>
                </a:cxn>
                <a:cxn ang="0">
                  <a:pos x="50" y="116"/>
                </a:cxn>
                <a:cxn ang="0">
                  <a:pos x="59" y="100"/>
                </a:cxn>
                <a:cxn ang="0">
                  <a:pos x="81" y="92"/>
                </a:cxn>
                <a:cxn ang="0">
                  <a:pos x="80" y="98"/>
                </a:cxn>
                <a:cxn ang="0">
                  <a:pos x="73" y="114"/>
                </a:cxn>
                <a:cxn ang="0">
                  <a:pos x="59" y="127"/>
                </a:cxn>
                <a:cxn ang="0">
                  <a:pos x="49" y="210"/>
                </a:cxn>
              </a:cxnLst>
              <a:rect l="0" t="0" r="r" b="b"/>
              <a:pathLst>
                <a:path w="92" h="210">
                  <a:moveTo>
                    <a:pt x="43" y="210"/>
                  </a:moveTo>
                  <a:lnTo>
                    <a:pt x="43" y="162"/>
                  </a:lnTo>
                  <a:lnTo>
                    <a:pt x="40" y="162"/>
                  </a:lnTo>
                  <a:lnTo>
                    <a:pt x="36" y="160"/>
                  </a:lnTo>
                  <a:lnTo>
                    <a:pt x="30" y="159"/>
                  </a:lnTo>
                  <a:lnTo>
                    <a:pt x="23" y="155"/>
                  </a:lnTo>
                  <a:lnTo>
                    <a:pt x="16" y="150"/>
                  </a:lnTo>
                  <a:lnTo>
                    <a:pt x="12" y="141"/>
                  </a:lnTo>
                  <a:lnTo>
                    <a:pt x="11" y="129"/>
                  </a:lnTo>
                  <a:lnTo>
                    <a:pt x="12" y="129"/>
                  </a:lnTo>
                  <a:lnTo>
                    <a:pt x="16" y="129"/>
                  </a:lnTo>
                  <a:lnTo>
                    <a:pt x="23" y="132"/>
                  </a:lnTo>
                  <a:lnTo>
                    <a:pt x="31" y="137"/>
                  </a:lnTo>
                  <a:lnTo>
                    <a:pt x="38" y="145"/>
                  </a:lnTo>
                  <a:lnTo>
                    <a:pt x="43" y="159"/>
                  </a:lnTo>
                  <a:lnTo>
                    <a:pt x="43" y="108"/>
                  </a:lnTo>
                  <a:lnTo>
                    <a:pt x="40" y="108"/>
                  </a:lnTo>
                  <a:lnTo>
                    <a:pt x="35" y="106"/>
                  </a:lnTo>
                  <a:lnTo>
                    <a:pt x="28" y="105"/>
                  </a:lnTo>
                  <a:lnTo>
                    <a:pt x="20" y="101"/>
                  </a:lnTo>
                  <a:lnTo>
                    <a:pt x="12" y="94"/>
                  </a:lnTo>
                  <a:lnTo>
                    <a:pt x="7" y="83"/>
                  </a:lnTo>
                  <a:lnTo>
                    <a:pt x="5" y="70"/>
                  </a:lnTo>
                  <a:lnTo>
                    <a:pt x="7" y="70"/>
                  </a:lnTo>
                  <a:lnTo>
                    <a:pt x="11" y="70"/>
                  </a:lnTo>
                  <a:lnTo>
                    <a:pt x="17" y="71"/>
                  </a:lnTo>
                  <a:lnTo>
                    <a:pt x="24" y="74"/>
                  </a:lnTo>
                  <a:lnTo>
                    <a:pt x="31" y="81"/>
                  </a:lnTo>
                  <a:lnTo>
                    <a:pt x="38" y="90"/>
                  </a:lnTo>
                  <a:lnTo>
                    <a:pt x="43" y="105"/>
                  </a:lnTo>
                  <a:lnTo>
                    <a:pt x="43" y="43"/>
                  </a:lnTo>
                  <a:lnTo>
                    <a:pt x="40" y="43"/>
                  </a:lnTo>
                  <a:lnTo>
                    <a:pt x="34" y="42"/>
                  </a:lnTo>
                  <a:lnTo>
                    <a:pt x="26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1" y="16"/>
                  </a:lnTo>
                  <a:lnTo>
                    <a:pt x="0" y="0"/>
                  </a:lnTo>
                  <a:lnTo>
                    <a:pt x="1" y="0"/>
                  </a:lnTo>
                  <a:lnTo>
                    <a:pt x="7" y="0"/>
                  </a:lnTo>
                  <a:lnTo>
                    <a:pt x="13" y="1"/>
                  </a:lnTo>
                  <a:lnTo>
                    <a:pt x="23" y="5"/>
                  </a:lnTo>
                  <a:lnTo>
                    <a:pt x="31" y="12"/>
                  </a:lnTo>
                  <a:lnTo>
                    <a:pt x="39" y="23"/>
                  </a:lnTo>
                  <a:lnTo>
                    <a:pt x="46" y="40"/>
                  </a:lnTo>
                  <a:lnTo>
                    <a:pt x="46" y="38"/>
                  </a:lnTo>
                  <a:lnTo>
                    <a:pt x="49" y="32"/>
                  </a:lnTo>
                  <a:lnTo>
                    <a:pt x="51" y="24"/>
                  </a:lnTo>
                  <a:lnTo>
                    <a:pt x="58" y="15"/>
                  </a:lnTo>
                  <a:lnTo>
                    <a:pt x="66" y="8"/>
                  </a:lnTo>
                  <a:lnTo>
                    <a:pt x="77" y="1"/>
                  </a:lnTo>
                  <a:lnTo>
                    <a:pt x="92" y="0"/>
                  </a:lnTo>
                  <a:lnTo>
                    <a:pt x="92" y="1"/>
                  </a:lnTo>
                  <a:lnTo>
                    <a:pt x="90" y="8"/>
                  </a:lnTo>
                  <a:lnTo>
                    <a:pt x="88" y="16"/>
                  </a:lnTo>
                  <a:lnTo>
                    <a:pt x="82" y="25"/>
                  </a:lnTo>
                  <a:lnTo>
                    <a:pt x="74" y="34"/>
                  </a:lnTo>
                  <a:lnTo>
                    <a:pt x="63" y="40"/>
                  </a:lnTo>
                  <a:lnTo>
                    <a:pt x="49" y="43"/>
                  </a:lnTo>
                  <a:lnTo>
                    <a:pt x="49" y="124"/>
                  </a:lnTo>
                  <a:lnTo>
                    <a:pt x="49" y="121"/>
                  </a:lnTo>
                  <a:lnTo>
                    <a:pt x="50" y="116"/>
                  </a:lnTo>
                  <a:lnTo>
                    <a:pt x="53" y="108"/>
                  </a:lnTo>
                  <a:lnTo>
                    <a:pt x="59" y="100"/>
                  </a:lnTo>
                  <a:lnTo>
                    <a:pt x="67" y="94"/>
                  </a:lnTo>
                  <a:lnTo>
                    <a:pt x="81" y="92"/>
                  </a:lnTo>
                  <a:lnTo>
                    <a:pt x="81" y="93"/>
                  </a:lnTo>
                  <a:lnTo>
                    <a:pt x="80" y="98"/>
                  </a:lnTo>
                  <a:lnTo>
                    <a:pt x="77" y="106"/>
                  </a:lnTo>
                  <a:lnTo>
                    <a:pt x="73" y="114"/>
                  </a:lnTo>
                  <a:lnTo>
                    <a:pt x="67" y="121"/>
                  </a:lnTo>
                  <a:lnTo>
                    <a:pt x="59" y="127"/>
                  </a:lnTo>
                  <a:lnTo>
                    <a:pt x="49" y="129"/>
                  </a:lnTo>
                  <a:lnTo>
                    <a:pt x="49" y="210"/>
                  </a:lnTo>
                  <a:lnTo>
                    <a:pt x="43" y="210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3088" name="Freeform 16"/>
            <p:cNvSpPr>
              <a:spLocks/>
            </p:cNvSpPr>
            <p:nvPr/>
          </p:nvSpPr>
          <p:spPr bwMode="gray">
            <a:xfrm>
              <a:off x="1566" y="297"/>
              <a:ext cx="128" cy="292"/>
            </a:xfrm>
            <a:custGeom>
              <a:avLst/>
              <a:gdLst/>
              <a:ahLst/>
              <a:cxnLst>
                <a:cxn ang="0">
                  <a:pos x="61" y="225"/>
                </a:cxn>
                <a:cxn ang="0">
                  <a:pos x="54" y="225"/>
                </a:cxn>
                <a:cxn ang="0">
                  <a:pos x="38" y="219"/>
                </a:cxn>
                <a:cxn ang="0">
                  <a:pos x="23" y="206"/>
                </a:cxn>
                <a:cxn ang="0">
                  <a:pos x="15" y="180"/>
                </a:cxn>
                <a:cxn ang="0">
                  <a:pos x="23" y="180"/>
                </a:cxn>
                <a:cxn ang="0">
                  <a:pos x="38" y="186"/>
                </a:cxn>
                <a:cxn ang="0">
                  <a:pos x="54" y="205"/>
                </a:cxn>
                <a:cxn ang="0">
                  <a:pos x="61" y="151"/>
                </a:cxn>
                <a:cxn ang="0">
                  <a:pos x="52" y="149"/>
                </a:cxn>
                <a:cxn ang="0">
                  <a:pos x="34" y="144"/>
                </a:cxn>
                <a:cxn ang="0">
                  <a:pos x="16" y="128"/>
                </a:cxn>
                <a:cxn ang="0">
                  <a:pos x="8" y="98"/>
                </a:cxn>
                <a:cxn ang="0">
                  <a:pos x="15" y="97"/>
                </a:cxn>
                <a:cxn ang="0">
                  <a:pos x="29" y="101"/>
                </a:cxn>
                <a:cxn ang="0">
                  <a:pos x="47" y="116"/>
                </a:cxn>
                <a:cxn ang="0">
                  <a:pos x="61" y="147"/>
                </a:cxn>
                <a:cxn ang="0">
                  <a:pos x="58" y="60"/>
                </a:cxn>
                <a:cxn ang="0">
                  <a:pos x="44" y="58"/>
                </a:cxn>
                <a:cxn ang="0">
                  <a:pos x="25" y="50"/>
                </a:cxn>
                <a:cxn ang="0">
                  <a:pos x="8" y="32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27" y="5"/>
                </a:cxn>
                <a:cxn ang="0">
                  <a:pos x="48" y="21"/>
                </a:cxn>
                <a:cxn ang="0">
                  <a:pos x="65" y="56"/>
                </a:cxn>
                <a:cxn ang="0">
                  <a:pos x="66" y="48"/>
                </a:cxn>
                <a:cxn ang="0">
                  <a:pos x="77" y="28"/>
                </a:cxn>
                <a:cxn ang="0">
                  <a:pos x="96" y="9"/>
                </a:cxn>
                <a:cxn ang="0">
                  <a:pos x="128" y="0"/>
                </a:cxn>
                <a:cxn ang="0">
                  <a:pos x="127" y="9"/>
                </a:cxn>
                <a:cxn ang="0">
                  <a:pos x="119" y="31"/>
                </a:cxn>
                <a:cxn ang="0">
                  <a:pos x="101" y="51"/>
                </a:cxn>
                <a:cxn ang="0">
                  <a:pos x="67" y="60"/>
                </a:cxn>
                <a:cxn ang="0">
                  <a:pos x="69" y="170"/>
                </a:cxn>
                <a:cxn ang="0">
                  <a:pos x="73" y="155"/>
                </a:cxn>
                <a:cxn ang="0">
                  <a:pos x="86" y="136"/>
                </a:cxn>
                <a:cxn ang="0">
                  <a:pos x="113" y="128"/>
                </a:cxn>
                <a:cxn ang="0">
                  <a:pos x="112" y="136"/>
                </a:cxn>
                <a:cxn ang="0">
                  <a:pos x="105" y="153"/>
                </a:cxn>
                <a:cxn ang="0">
                  <a:pos x="92" y="172"/>
                </a:cxn>
                <a:cxn ang="0">
                  <a:pos x="67" y="180"/>
                </a:cxn>
                <a:cxn ang="0">
                  <a:pos x="61" y="292"/>
                </a:cxn>
              </a:cxnLst>
              <a:rect l="0" t="0" r="r" b="b"/>
              <a:pathLst>
                <a:path w="128" h="292">
                  <a:moveTo>
                    <a:pt x="61" y="292"/>
                  </a:moveTo>
                  <a:lnTo>
                    <a:pt x="61" y="225"/>
                  </a:lnTo>
                  <a:lnTo>
                    <a:pt x="58" y="225"/>
                  </a:lnTo>
                  <a:lnTo>
                    <a:pt x="54" y="225"/>
                  </a:lnTo>
                  <a:lnTo>
                    <a:pt x="46" y="222"/>
                  </a:lnTo>
                  <a:lnTo>
                    <a:pt x="38" y="219"/>
                  </a:lnTo>
                  <a:lnTo>
                    <a:pt x="29" y="214"/>
                  </a:lnTo>
                  <a:lnTo>
                    <a:pt x="23" y="206"/>
                  </a:lnTo>
                  <a:lnTo>
                    <a:pt x="17" y="195"/>
                  </a:lnTo>
                  <a:lnTo>
                    <a:pt x="15" y="180"/>
                  </a:lnTo>
                  <a:lnTo>
                    <a:pt x="17" y="180"/>
                  </a:lnTo>
                  <a:lnTo>
                    <a:pt x="23" y="180"/>
                  </a:lnTo>
                  <a:lnTo>
                    <a:pt x="29" y="182"/>
                  </a:lnTo>
                  <a:lnTo>
                    <a:pt x="38" y="186"/>
                  </a:lnTo>
                  <a:lnTo>
                    <a:pt x="47" y="194"/>
                  </a:lnTo>
                  <a:lnTo>
                    <a:pt x="54" y="205"/>
                  </a:lnTo>
                  <a:lnTo>
                    <a:pt x="61" y="221"/>
                  </a:lnTo>
                  <a:lnTo>
                    <a:pt x="61" y="151"/>
                  </a:lnTo>
                  <a:lnTo>
                    <a:pt x="58" y="149"/>
                  </a:lnTo>
                  <a:lnTo>
                    <a:pt x="52" y="149"/>
                  </a:lnTo>
                  <a:lnTo>
                    <a:pt x="44" y="147"/>
                  </a:lnTo>
                  <a:lnTo>
                    <a:pt x="34" y="144"/>
                  </a:lnTo>
                  <a:lnTo>
                    <a:pt x="24" y="137"/>
                  </a:lnTo>
                  <a:lnTo>
                    <a:pt x="16" y="128"/>
                  </a:lnTo>
                  <a:lnTo>
                    <a:pt x="11" y="114"/>
                  </a:lnTo>
                  <a:lnTo>
                    <a:pt x="8" y="98"/>
                  </a:lnTo>
                  <a:lnTo>
                    <a:pt x="9" y="97"/>
                  </a:lnTo>
                  <a:lnTo>
                    <a:pt x="15" y="97"/>
                  </a:lnTo>
                  <a:lnTo>
                    <a:pt x="21" y="98"/>
                  </a:lnTo>
                  <a:lnTo>
                    <a:pt x="29" y="101"/>
                  </a:lnTo>
                  <a:lnTo>
                    <a:pt x="39" y="106"/>
                  </a:lnTo>
                  <a:lnTo>
                    <a:pt x="47" y="116"/>
                  </a:lnTo>
                  <a:lnTo>
                    <a:pt x="55" y="128"/>
                  </a:lnTo>
                  <a:lnTo>
                    <a:pt x="61" y="147"/>
                  </a:lnTo>
                  <a:lnTo>
                    <a:pt x="61" y="60"/>
                  </a:lnTo>
                  <a:lnTo>
                    <a:pt x="58" y="60"/>
                  </a:lnTo>
                  <a:lnTo>
                    <a:pt x="52" y="59"/>
                  </a:lnTo>
                  <a:lnTo>
                    <a:pt x="44" y="58"/>
                  </a:lnTo>
                  <a:lnTo>
                    <a:pt x="35" y="55"/>
                  </a:lnTo>
                  <a:lnTo>
                    <a:pt x="25" y="50"/>
                  </a:lnTo>
                  <a:lnTo>
                    <a:pt x="16" y="43"/>
                  </a:lnTo>
                  <a:lnTo>
                    <a:pt x="8" y="32"/>
                  </a:lnTo>
                  <a:lnTo>
                    <a:pt x="3" y="19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6" y="1"/>
                  </a:lnTo>
                  <a:lnTo>
                    <a:pt x="27" y="5"/>
                  </a:lnTo>
                  <a:lnTo>
                    <a:pt x="38" y="10"/>
                  </a:lnTo>
                  <a:lnTo>
                    <a:pt x="48" y="21"/>
                  </a:lnTo>
                  <a:lnTo>
                    <a:pt x="56" y="36"/>
                  </a:lnTo>
                  <a:lnTo>
                    <a:pt x="65" y="56"/>
                  </a:lnTo>
                  <a:lnTo>
                    <a:pt x="65" y="54"/>
                  </a:lnTo>
                  <a:lnTo>
                    <a:pt x="66" y="48"/>
                  </a:lnTo>
                  <a:lnTo>
                    <a:pt x="70" y="39"/>
                  </a:lnTo>
                  <a:lnTo>
                    <a:pt x="77" y="28"/>
                  </a:lnTo>
                  <a:lnTo>
                    <a:pt x="85" y="19"/>
                  </a:lnTo>
                  <a:lnTo>
                    <a:pt x="96" y="9"/>
                  </a:lnTo>
                  <a:lnTo>
                    <a:pt x="110" y="2"/>
                  </a:lnTo>
                  <a:lnTo>
                    <a:pt x="128" y="0"/>
                  </a:lnTo>
                  <a:lnTo>
                    <a:pt x="128" y="2"/>
                  </a:lnTo>
                  <a:lnTo>
                    <a:pt x="127" y="9"/>
                  </a:lnTo>
                  <a:lnTo>
                    <a:pt x="124" y="19"/>
                  </a:lnTo>
                  <a:lnTo>
                    <a:pt x="119" y="31"/>
                  </a:lnTo>
                  <a:lnTo>
                    <a:pt x="112" y="41"/>
                  </a:lnTo>
                  <a:lnTo>
                    <a:pt x="101" y="51"/>
                  </a:lnTo>
                  <a:lnTo>
                    <a:pt x="86" y="58"/>
                  </a:lnTo>
                  <a:lnTo>
                    <a:pt x="67" y="60"/>
                  </a:lnTo>
                  <a:lnTo>
                    <a:pt x="67" y="172"/>
                  </a:lnTo>
                  <a:lnTo>
                    <a:pt x="69" y="170"/>
                  </a:lnTo>
                  <a:lnTo>
                    <a:pt x="70" y="164"/>
                  </a:lnTo>
                  <a:lnTo>
                    <a:pt x="73" y="155"/>
                  </a:lnTo>
                  <a:lnTo>
                    <a:pt x="78" y="145"/>
                  </a:lnTo>
                  <a:lnTo>
                    <a:pt x="86" y="136"/>
                  </a:lnTo>
                  <a:lnTo>
                    <a:pt x="97" y="130"/>
                  </a:lnTo>
                  <a:lnTo>
                    <a:pt x="113" y="128"/>
                  </a:lnTo>
                  <a:lnTo>
                    <a:pt x="113" y="130"/>
                  </a:lnTo>
                  <a:lnTo>
                    <a:pt x="112" y="136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0" y="163"/>
                  </a:lnTo>
                  <a:lnTo>
                    <a:pt x="92" y="172"/>
                  </a:lnTo>
                  <a:lnTo>
                    <a:pt x="82" y="178"/>
                  </a:lnTo>
                  <a:lnTo>
                    <a:pt x="67" y="180"/>
                  </a:lnTo>
                  <a:lnTo>
                    <a:pt x="67" y="292"/>
                  </a:lnTo>
                  <a:lnTo>
                    <a:pt x="61" y="29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3089" name="Freeform 17"/>
            <p:cNvSpPr>
              <a:spLocks/>
            </p:cNvSpPr>
            <p:nvPr/>
          </p:nvSpPr>
          <p:spPr bwMode="gray">
            <a:xfrm>
              <a:off x="2596" y="332"/>
              <a:ext cx="68" cy="257"/>
            </a:xfrm>
            <a:custGeom>
              <a:avLst/>
              <a:gdLst/>
              <a:ahLst/>
              <a:cxnLst>
                <a:cxn ang="0">
                  <a:pos x="31" y="164"/>
                </a:cxn>
                <a:cxn ang="0">
                  <a:pos x="23" y="163"/>
                </a:cxn>
                <a:cxn ang="0">
                  <a:pos x="8" y="155"/>
                </a:cxn>
                <a:cxn ang="0">
                  <a:pos x="0" y="132"/>
                </a:cxn>
                <a:cxn ang="0">
                  <a:pos x="7" y="132"/>
                </a:cxn>
                <a:cxn ang="0">
                  <a:pos x="22" y="139"/>
                </a:cxn>
                <a:cxn ang="0">
                  <a:pos x="31" y="160"/>
                </a:cxn>
                <a:cxn ang="0">
                  <a:pos x="29" y="101"/>
                </a:cxn>
                <a:cxn ang="0">
                  <a:pos x="16" y="97"/>
                </a:cxn>
                <a:cxn ang="0">
                  <a:pos x="3" y="83"/>
                </a:cxn>
                <a:cxn ang="0">
                  <a:pos x="3" y="70"/>
                </a:cxn>
                <a:cxn ang="0">
                  <a:pos x="15" y="74"/>
                </a:cxn>
                <a:cxn ang="0">
                  <a:pos x="27" y="86"/>
                </a:cxn>
                <a:cxn ang="0">
                  <a:pos x="31" y="31"/>
                </a:cxn>
                <a:cxn ang="0">
                  <a:pos x="33" y="23"/>
                </a:cxn>
                <a:cxn ang="0">
                  <a:pos x="41" y="8"/>
                </a:cxn>
                <a:cxn ang="0">
                  <a:pos x="62" y="0"/>
                </a:cxn>
                <a:cxn ang="0">
                  <a:pos x="61" y="8"/>
                </a:cxn>
                <a:cxn ang="0">
                  <a:pos x="53" y="23"/>
                </a:cxn>
                <a:cxn ang="0">
                  <a:pos x="35" y="31"/>
                </a:cxn>
                <a:cxn ang="0">
                  <a:pos x="35" y="75"/>
                </a:cxn>
                <a:cxn ang="0">
                  <a:pos x="39" y="62"/>
                </a:cxn>
                <a:cxn ang="0">
                  <a:pos x="54" y="48"/>
                </a:cxn>
                <a:cxn ang="0">
                  <a:pos x="68" y="48"/>
                </a:cxn>
                <a:cxn ang="0">
                  <a:pos x="66" y="59"/>
                </a:cxn>
                <a:cxn ang="0">
                  <a:pos x="58" y="72"/>
                </a:cxn>
                <a:cxn ang="0">
                  <a:pos x="35" y="82"/>
                </a:cxn>
                <a:cxn ang="0">
                  <a:pos x="35" y="143"/>
                </a:cxn>
                <a:cxn ang="0">
                  <a:pos x="38" y="132"/>
                </a:cxn>
                <a:cxn ang="0">
                  <a:pos x="49" y="122"/>
                </a:cxn>
                <a:cxn ang="0">
                  <a:pos x="60" y="122"/>
                </a:cxn>
                <a:cxn ang="0">
                  <a:pos x="58" y="133"/>
                </a:cxn>
                <a:cxn ang="0">
                  <a:pos x="47" y="144"/>
                </a:cxn>
                <a:cxn ang="0">
                  <a:pos x="35" y="257"/>
                </a:cxn>
              </a:cxnLst>
              <a:rect l="0" t="0" r="r" b="b"/>
              <a:pathLst>
                <a:path w="68" h="257">
                  <a:moveTo>
                    <a:pt x="31" y="257"/>
                  </a:moveTo>
                  <a:lnTo>
                    <a:pt x="31" y="164"/>
                  </a:lnTo>
                  <a:lnTo>
                    <a:pt x="29" y="163"/>
                  </a:lnTo>
                  <a:lnTo>
                    <a:pt x="23" y="163"/>
                  </a:lnTo>
                  <a:lnTo>
                    <a:pt x="16" y="160"/>
                  </a:lnTo>
                  <a:lnTo>
                    <a:pt x="8" y="155"/>
                  </a:lnTo>
                  <a:lnTo>
                    <a:pt x="3" y="145"/>
                  </a:lnTo>
                  <a:lnTo>
                    <a:pt x="0" y="132"/>
                  </a:lnTo>
                  <a:lnTo>
                    <a:pt x="3" y="132"/>
                  </a:lnTo>
                  <a:lnTo>
                    <a:pt x="7" y="132"/>
                  </a:lnTo>
                  <a:lnTo>
                    <a:pt x="15" y="135"/>
                  </a:lnTo>
                  <a:lnTo>
                    <a:pt x="22" y="139"/>
                  </a:lnTo>
                  <a:lnTo>
                    <a:pt x="27" y="147"/>
                  </a:lnTo>
                  <a:lnTo>
                    <a:pt x="31" y="160"/>
                  </a:lnTo>
                  <a:lnTo>
                    <a:pt x="31" y="101"/>
                  </a:lnTo>
                  <a:lnTo>
                    <a:pt x="29" y="101"/>
                  </a:lnTo>
                  <a:lnTo>
                    <a:pt x="23" y="99"/>
                  </a:lnTo>
                  <a:lnTo>
                    <a:pt x="16" y="97"/>
                  </a:lnTo>
                  <a:lnTo>
                    <a:pt x="8" y="91"/>
                  </a:lnTo>
                  <a:lnTo>
                    <a:pt x="3" y="83"/>
                  </a:lnTo>
                  <a:lnTo>
                    <a:pt x="0" y="70"/>
                  </a:lnTo>
                  <a:lnTo>
                    <a:pt x="3" y="70"/>
                  </a:lnTo>
                  <a:lnTo>
                    <a:pt x="7" y="71"/>
                  </a:lnTo>
                  <a:lnTo>
                    <a:pt x="15" y="74"/>
                  </a:lnTo>
                  <a:lnTo>
                    <a:pt x="22" y="78"/>
                  </a:lnTo>
                  <a:lnTo>
                    <a:pt x="27" y="86"/>
                  </a:lnTo>
                  <a:lnTo>
                    <a:pt x="31" y="97"/>
                  </a:lnTo>
                  <a:lnTo>
                    <a:pt x="31" y="31"/>
                  </a:lnTo>
                  <a:lnTo>
                    <a:pt x="31" y="28"/>
                  </a:lnTo>
                  <a:lnTo>
                    <a:pt x="33" y="23"/>
                  </a:lnTo>
                  <a:lnTo>
                    <a:pt x="35" y="15"/>
                  </a:lnTo>
                  <a:lnTo>
                    <a:pt x="41" y="8"/>
                  </a:lnTo>
                  <a:lnTo>
                    <a:pt x="50" y="2"/>
                  </a:lnTo>
                  <a:lnTo>
                    <a:pt x="62" y="0"/>
                  </a:lnTo>
                  <a:lnTo>
                    <a:pt x="62" y="2"/>
                  </a:lnTo>
                  <a:lnTo>
                    <a:pt x="61" y="8"/>
                  </a:lnTo>
                  <a:lnTo>
                    <a:pt x="58" y="15"/>
                  </a:lnTo>
                  <a:lnTo>
                    <a:pt x="53" y="23"/>
                  </a:lnTo>
                  <a:lnTo>
                    <a:pt x="46" y="28"/>
                  </a:lnTo>
                  <a:lnTo>
                    <a:pt x="35" y="31"/>
                  </a:lnTo>
                  <a:lnTo>
                    <a:pt x="35" y="78"/>
                  </a:lnTo>
                  <a:lnTo>
                    <a:pt x="35" y="75"/>
                  </a:lnTo>
                  <a:lnTo>
                    <a:pt x="37" y="70"/>
                  </a:lnTo>
                  <a:lnTo>
                    <a:pt x="39" y="62"/>
                  </a:lnTo>
                  <a:lnTo>
                    <a:pt x="45" y="55"/>
                  </a:lnTo>
                  <a:lnTo>
                    <a:pt x="54" y="48"/>
                  </a:lnTo>
                  <a:lnTo>
                    <a:pt x="66" y="47"/>
                  </a:lnTo>
                  <a:lnTo>
                    <a:pt x="68" y="48"/>
                  </a:lnTo>
                  <a:lnTo>
                    <a:pt x="68" y="52"/>
                  </a:lnTo>
                  <a:lnTo>
                    <a:pt x="66" y="59"/>
                  </a:lnTo>
                  <a:lnTo>
                    <a:pt x="64" y="66"/>
                  </a:lnTo>
                  <a:lnTo>
                    <a:pt x="58" y="72"/>
                  </a:lnTo>
                  <a:lnTo>
                    <a:pt x="50" y="78"/>
                  </a:lnTo>
                  <a:lnTo>
                    <a:pt x="35" y="82"/>
                  </a:lnTo>
                  <a:lnTo>
                    <a:pt x="35" y="144"/>
                  </a:lnTo>
                  <a:lnTo>
                    <a:pt x="35" y="143"/>
                  </a:lnTo>
                  <a:lnTo>
                    <a:pt x="37" y="139"/>
                  </a:lnTo>
                  <a:lnTo>
                    <a:pt x="38" y="132"/>
                  </a:lnTo>
                  <a:lnTo>
                    <a:pt x="42" y="126"/>
                  </a:lnTo>
                  <a:lnTo>
                    <a:pt x="49" y="122"/>
                  </a:lnTo>
                  <a:lnTo>
                    <a:pt x="58" y="121"/>
                  </a:lnTo>
                  <a:lnTo>
                    <a:pt x="60" y="122"/>
                  </a:lnTo>
                  <a:lnTo>
                    <a:pt x="60" y="126"/>
                  </a:lnTo>
                  <a:lnTo>
                    <a:pt x="58" y="133"/>
                  </a:lnTo>
                  <a:lnTo>
                    <a:pt x="56" y="139"/>
                  </a:lnTo>
                  <a:lnTo>
                    <a:pt x="47" y="144"/>
                  </a:lnTo>
                  <a:lnTo>
                    <a:pt x="35" y="148"/>
                  </a:lnTo>
                  <a:lnTo>
                    <a:pt x="35" y="257"/>
                  </a:lnTo>
                  <a:lnTo>
                    <a:pt x="31" y="25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3090" name="Freeform 18"/>
            <p:cNvSpPr>
              <a:spLocks/>
            </p:cNvSpPr>
            <p:nvPr/>
          </p:nvSpPr>
          <p:spPr bwMode="gray">
            <a:xfrm>
              <a:off x="1672" y="164"/>
              <a:ext cx="111" cy="425"/>
            </a:xfrm>
            <a:custGeom>
              <a:avLst/>
              <a:gdLst/>
              <a:ahLst/>
              <a:cxnLst>
                <a:cxn ang="0">
                  <a:pos x="52" y="272"/>
                </a:cxn>
                <a:cxn ang="0">
                  <a:pos x="44" y="270"/>
                </a:cxn>
                <a:cxn ang="0">
                  <a:pos x="26" y="265"/>
                </a:cxn>
                <a:cxn ang="0">
                  <a:pos x="8" y="249"/>
                </a:cxn>
                <a:cxn ang="0">
                  <a:pos x="0" y="219"/>
                </a:cxn>
                <a:cxn ang="0">
                  <a:pos x="8" y="219"/>
                </a:cxn>
                <a:cxn ang="0">
                  <a:pos x="25" y="223"/>
                </a:cxn>
                <a:cxn ang="0">
                  <a:pos x="41" y="235"/>
                </a:cxn>
                <a:cxn ang="0">
                  <a:pos x="52" y="265"/>
                </a:cxn>
                <a:cxn ang="0">
                  <a:pos x="50" y="168"/>
                </a:cxn>
                <a:cxn ang="0">
                  <a:pos x="35" y="165"/>
                </a:cxn>
                <a:cxn ang="0">
                  <a:pos x="17" y="156"/>
                </a:cxn>
                <a:cxn ang="0">
                  <a:pos x="3" y="134"/>
                </a:cxn>
                <a:cxn ang="0">
                  <a:pos x="3" y="116"/>
                </a:cxn>
                <a:cxn ang="0">
                  <a:pos x="19" y="120"/>
                </a:cxn>
                <a:cxn ang="0">
                  <a:pos x="39" y="133"/>
                </a:cxn>
                <a:cxn ang="0">
                  <a:pos x="52" y="161"/>
                </a:cxn>
                <a:cxn ang="0">
                  <a:pos x="53" y="50"/>
                </a:cxn>
                <a:cxn ang="0">
                  <a:pos x="54" y="36"/>
                </a:cxn>
                <a:cxn ang="0">
                  <a:pos x="65" y="17"/>
                </a:cxn>
                <a:cxn ang="0">
                  <a:pos x="87" y="3"/>
                </a:cxn>
                <a:cxn ang="0">
                  <a:pos x="103" y="3"/>
                </a:cxn>
                <a:cxn ang="0">
                  <a:pos x="99" y="21"/>
                </a:cxn>
                <a:cxn ang="0">
                  <a:pos x="84" y="42"/>
                </a:cxn>
                <a:cxn ang="0">
                  <a:pos x="58" y="52"/>
                </a:cxn>
                <a:cxn ang="0">
                  <a:pos x="58" y="127"/>
                </a:cxn>
                <a:cxn ang="0">
                  <a:pos x="61" y="112"/>
                </a:cxn>
                <a:cxn ang="0">
                  <a:pos x="72" y="94"/>
                </a:cxn>
                <a:cxn ang="0">
                  <a:pos x="93" y="80"/>
                </a:cxn>
                <a:cxn ang="0">
                  <a:pos x="111" y="80"/>
                </a:cxn>
                <a:cxn ang="0">
                  <a:pos x="111" y="91"/>
                </a:cxn>
                <a:cxn ang="0">
                  <a:pos x="107" y="108"/>
                </a:cxn>
                <a:cxn ang="0">
                  <a:pos x="91" y="126"/>
                </a:cxn>
                <a:cxn ang="0">
                  <a:pos x="58" y="135"/>
                </a:cxn>
                <a:cxn ang="0">
                  <a:pos x="58" y="236"/>
                </a:cxn>
                <a:cxn ang="0">
                  <a:pos x="61" y="223"/>
                </a:cxn>
                <a:cxn ang="0">
                  <a:pos x="73" y="208"/>
                </a:cxn>
                <a:cxn ang="0">
                  <a:pos x="97" y="200"/>
                </a:cxn>
                <a:cxn ang="0">
                  <a:pos x="99" y="207"/>
                </a:cxn>
                <a:cxn ang="0">
                  <a:pos x="97" y="220"/>
                </a:cxn>
                <a:cxn ang="0">
                  <a:pos x="87" y="235"/>
                </a:cxn>
                <a:cxn ang="0">
                  <a:pos x="58" y="245"/>
                </a:cxn>
                <a:cxn ang="0">
                  <a:pos x="52" y="425"/>
                </a:cxn>
              </a:cxnLst>
              <a:rect l="0" t="0" r="r" b="b"/>
              <a:pathLst>
                <a:path w="111" h="425">
                  <a:moveTo>
                    <a:pt x="52" y="425"/>
                  </a:moveTo>
                  <a:lnTo>
                    <a:pt x="52" y="272"/>
                  </a:lnTo>
                  <a:lnTo>
                    <a:pt x="50" y="270"/>
                  </a:lnTo>
                  <a:lnTo>
                    <a:pt x="44" y="270"/>
                  </a:lnTo>
                  <a:lnTo>
                    <a:pt x="35" y="269"/>
                  </a:lnTo>
                  <a:lnTo>
                    <a:pt x="26" y="265"/>
                  </a:lnTo>
                  <a:lnTo>
                    <a:pt x="17" y="258"/>
                  </a:lnTo>
                  <a:lnTo>
                    <a:pt x="8" y="249"/>
                  </a:lnTo>
                  <a:lnTo>
                    <a:pt x="3" y="236"/>
                  </a:lnTo>
                  <a:lnTo>
                    <a:pt x="0" y="219"/>
                  </a:lnTo>
                  <a:lnTo>
                    <a:pt x="3" y="219"/>
                  </a:lnTo>
                  <a:lnTo>
                    <a:pt x="8" y="219"/>
                  </a:lnTo>
                  <a:lnTo>
                    <a:pt x="15" y="220"/>
                  </a:lnTo>
                  <a:lnTo>
                    <a:pt x="25" y="223"/>
                  </a:lnTo>
                  <a:lnTo>
                    <a:pt x="33" y="227"/>
                  </a:lnTo>
                  <a:lnTo>
                    <a:pt x="41" y="235"/>
                  </a:lnTo>
                  <a:lnTo>
                    <a:pt x="48" y="247"/>
                  </a:lnTo>
                  <a:lnTo>
                    <a:pt x="52" y="265"/>
                  </a:lnTo>
                  <a:lnTo>
                    <a:pt x="52" y="168"/>
                  </a:lnTo>
                  <a:lnTo>
                    <a:pt x="50" y="168"/>
                  </a:lnTo>
                  <a:lnTo>
                    <a:pt x="44" y="168"/>
                  </a:lnTo>
                  <a:lnTo>
                    <a:pt x="35" y="165"/>
                  </a:lnTo>
                  <a:lnTo>
                    <a:pt x="26" y="161"/>
                  </a:lnTo>
                  <a:lnTo>
                    <a:pt x="17" y="156"/>
                  </a:lnTo>
                  <a:lnTo>
                    <a:pt x="8" y="146"/>
                  </a:lnTo>
                  <a:lnTo>
                    <a:pt x="3" y="134"/>
                  </a:lnTo>
                  <a:lnTo>
                    <a:pt x="0" y="116"/>
                  </a:lnTo>
                  <a:lnTo>
                    <a:pt x="3" y="116"/>
                  </a:lnTo>
                  <a:lnTo>
                    <a:pt x="10" y="118"/>
                  </a:lnTo>
                  <a:lnTo>
                    <a:pt x="19" y="120"/>
                  </a:lnTo>
                  <a:lnTo>
                    <a:pt x="29" y="125"/>
                  </a:lnTo>
                  <a:lnTo>
                    <a:pt x="39" y="133"/>
                  </a:lnTo>
                  <a:lnTo>
                    <a:pt x="48" y="145"/>
                  </a:lnTo>
                  <a:lnTo>
                    <a:pt x="52" y="161"/>
                  </a:lnTo>
                  <a:lnTo>
                    <a:pt x="52" y="52"/>
                  </a:lnTo>
                  <a:lnTo>
                    <a:pt x="53" y="50"/>
                  </a:lnTo>
                  <a:lnTo>
                    <a:pt x="53" y="44"/>
                  </a:lnTo>
                  <a:lnTo>
                    <a:pt x="54" y="36"/>
                  </a:lnTo>
                  <a:lnTo>
                    <a:pt x="58" y="26"/>
                  </a:lnTo>
                  <a:lnTo>
                    <a:pt x="65" y="17"/>
                  </a:lnTo>
                  <a:lnTo>
                    <a:pt x="75" y="9"/>
                  </a:lnTo>
                  <a:lnTo>
                    <a:pt x="87" y="3"/>
                  </a:lnTo>
                  <a:lnTo>
                    <a:pt x="104" y="0"/>
                  </a:lnTo>
                  <a:lnTo>
                    <a:pt x="103" y="3"/>
                  </a:lnTo>
                  <a:lnTo>
                    <a:pt x="102" y="11"/>
                  </a:lnTo>
                  <a:lnTo>
                    <a:pt x="99" y="21"/>
                  </a:lnTo>
                  <a:lnTo>
                    <a:pt x="92" y="32"/>
                  </a:lnTo>
                  <a:lnTo>
                    <a:pt x="84" y="42"/>
                  </a:lnTo>
                  <a:lnTo>
                    <a:pt x="73" y="49"/>
                  </a:lnTo>
                  <a:lnTo>
                    <a:pt x="58" y="52"/>
                  </a:lnTo>
                  <a:lnTo>
                    <a:pt x="58" y="130"/>
                  </a:lnTo>
                  <a:lnTo>
                    <a:pt x="58" y="127"/>
                  </a:lnTo>
                  <a:lnTo>
                    <a:pt x="60" y="122"/>
                  </a:lnTo>
                  <a:lnTo>
                    <a:pt x="61" y="112"/>
                  </a:lnTo>
                  <a:lnTo>
                    <a:pt x="65" y="103"/>
                  </a:lnTo>
                  <a:lnTo>
                    <a:pt x="72" y="94"/>
                  </a:lnTo>
                  <a:lnTo>
                    <a:pt x="80" y="85"/>
                  </a:lnTo>
                  <a:lnTo>
                    <a:pt x="93" y="80"/>
                  </a:lnTo>
                  <a:lnTo>
                    <a:pt x="110" y="77"/>
                  </a:lnTo>
                  <a:lnTo>
                    <a:pt x="111" y="80"/>
                  </a:lnTo>
                  <a:lnTo>
                    <a:pt x="111" y="84"/>
                  </a:lnTo>
                  <a:lnTo>
                    <a:pt x="111" y="91"/>
                  </a:lnTo>
                  <a:lnTo>
                    <a:pt x="110" y="100"/>
                  </a:lnTo>
                  <a:lnTo>
                    <a:pt x="107" y="108"/>
                  </a:lnTo>
                  <a:lnTo>
                    <a:pt x="100" y="118"/>
                  </a:lnTo>
                  <a:lnTo>
                    <a:pt x="91" y="126"/>
                  </a:lnTo>
                  <a:lnTo>
                    <a:pt x="77" y="133"/>
                  </a:lnTo>
                  <a:lnTo>
                    <a:pt x="58" y="135"/>
                  </a:lnTo>
                  <a:lnTo>
                    <a:pt x="58" y="239"/>
                  </a:lnTo>
                  <a:lnTo>
                    <a:pt x="58" y="236"/>
                  </a:lnTo>
                  <a:lnTo>
                    <a:pt x="60" y="231"/>
                  </a:lnTo>
                  <a:lnTo>
                    <a:pt x="61" y="223"/>
                  </a:lnTo>
                  <a:lnTo>
                    <a:pt x="66" y="215"/>
                  </a:lnTo>
                  <a:lnTo>
                    <a:pt x="73" y="208"/>
                  </a:lnTo>
                  <a:lnTo>
                    <a:pt x="83" y="203"/>
                  </a:lnTo>
                  <a:lnTo>
                    <a:pt x="97" y="200"/>
                  </a:lnTo>
                  <a:lnTo>
                    <a:pt x="97" y="201"/>
                  </a:lnTo>
                  <a:lnTo>
                    <a:pt x="99" y="207"/>
                  </a:lnTo>
                  <a:lnTo>
                    <a:pt x="99" y="212"/>
                  </a:lnTo>
                  <a:lnTo>
                    <a:pt x="97" y="220"/>
                  </a:lnTo>
                  <a:lnTo>
                    <a:pt x="93" y="228"/>
                  </a:lnTo>
                  <a:lnTo>
                    <a:pt x="87" y="235"/>
                  </a:lnTo>
                  <a:lnTo>
                    <a:pt x="75" y="242"/>
                  </a:lnTo>
                  <a:lnTo>
                    <a:pt x="58" y="245"/>
                  </a:lnTo>
                  <a:lnTo>
                    <a:pt x="58" y="425"/>
                  </a:lnTo>
                  <a:lnTo>
                    <a:pt x="52" y="425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3091" name="Freeform 19"/>
            <p:cNvSpPr>
              <a:spLocks/>
            </p:cNvSpPr>
            <p:nvPr/>
          </p:nvSpPr>
          <p:spPr bwMode="gray">
            <a:xfrm>
              <a:off x="2065" y="361"/>
              <a:ext cx="100" cy="228"/>
            </a:xfrm>
            <a:custGeom>
              <a:avLst/>
              <a:gdLst/>
              <a:ahLst/>
              <a:cxnLst>
                <a:cxn ang="0">
                  <a:pos x="52" y="176"/>
                </a:cxn>
                <a:cxn ang="0">
                  <a:pos x="59" y="176"/>
                </a:cxn>
                <a:cxn ang="0">
                  <a:pos x="74" y="169"/>
                </a:cxn>
                <a:cxn ang="0">
                  <a:pos x="86" y="154"/>
                </a:cxn>
                <a:cxn ang="0">
                  <a:pos x="86" y="141"/>
                </a:cxn>
                <a:cxn ang="0">
                  <a:pos x="74" y="143"/>
                </a:cxn>
                <a:cxn ang="0">
                  <a:pos x="58" y="158"/>
                </a:cxn>
                <a:cxn ang="0">
                  <a:pos x="52" y="118"/>
                </a:cxn>
                <a:cxn ang="0">
                  <a:pos x="61" y="116"/>
                </a:cxn>
                <a:cxn ang="0">
                  <a:pos x="78" y="110"/>
                </a:cxn>
                <a:cxn ang="0">
                  <a:pos x="92" y="92"/>
                </a:cxn>
                <a:cxn ang="0">
                  <a:pos x="92" y="77"/>
                </a:cxn>
                <a:cxn ang="0">
                  <a:pos x="81" y="79"/>
                </a:cxn>
                <a:cxn ang="0">
                  <a:pos x="65" y="88"/>
                </a:cxn>
                <a:cxn ang="0">
                  <a:pos x="52" y="115"/>
                </a:cxn>
                <a:cxn ang="0">
                  <a:pos x="55" y="48"/>
                </a:cxn>
                <a:cxn ang="0">
                  <a:pos x="67" y="45"/>
                </a:cxn>
                <a:cxn ang="0">
                  <a:pos x="85" y="37"/>
                </a:cxn>
                <a:cxn ang="0">
                  <a:pos x="97" y="17"/>
                </a:cxn>
                <a:cxn ang="0">
                  <a:pos x="97" y="0"/>
                </a:cxn>
                <a:cxn ang="0">
                  <a:pos x="83" y="3"/>
                </a:cxn>
                <a:cxn ang="0">
                  <a:pos x="65" y="14"/>
                </a:cxn>
                <a:cxn ang="0">
                  <a:pos x="50" y="45"/>
                </a:cxn>
                <a:cxn ang="0">
                  <a:pos x="47" y="35"/>
                </a:cxn>
                <a:cxn ang="0">
                  <a:pos x="38" y="18"/>
                </a:cxn>
                <a:cxn ang="0">
                  <a:pos x="16" y="3"/>
                </a:cxn>
                <a:cxn ang="0">
                  <a:pos x="1" y="3"/>
                </a:cxn>
                <a:cxn ang="0">
                  <a:pos x="5" y="19"/>
                </a:cxn>
                <a:cxn ang="0">
                  <a:pos x="19" y="38"/>
                </a:cxn>
                <a:cxn ang="0">
                  <a:pos x="47" y="48"/>
                </a:cxn>
                <a:cxn ang="0">
                  <a:pos x="47" y="132"/>
                </a:cxn>
                <a:cxn ang="0">
                  <a:pos x="42" y="118"/>
                </a:cxn>
                <a:cxn ang="0">
                  <a:pos x="25" y="103"/>
                </a:cxn>
                <a:cxn ang="0">
                  <a:pos x="12" y="103"/>
                </a:cxn>
                <a:cxn ang="0">
                  <a:pos x="16" y="116"/>
                </a:cxn>
                <a:cxn ang="0">
                  <a:pos x="25" y="132"/>
                </a:cxn>
                <a:cxn ang="0">
                  <a:pos x="47" y="141"/>
                </a:cxn>
                <a:cxn ang="0">
                  <a:pos x="52" y="228"/>
                </a:cxn>
              </a:cxnLst>
              <a:rect l="0" t="0" r="r" b="b"/>
              <a:pathLst>
                <a:path w="100" h="228">
                  <a:moveTo>
                    <a:pt x="52" y="228"/>
                  </a:moveTo>
                  <a:lnTo>
                    <a:pt x="52" y="176"/>
                  </a:lnTo>
                  <a:lnTo>
                    <a:pt x="55" y="176"/>
                  </a:lnTo>
                  <a:lnTo>
                    <a:pt x="59" y="176"/>
                  </a:lnTo>
                  <a:lnTo>
                    <a:pt x="67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6" y="154"/>
                  </a:lnTo>
                  <a:lnTo>
                    <a:pt x="88" y="141"/>
                  </a:lnTo>
                  <a:lnTo>
                    <a:pt x="86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58" y="158"/>
                  </a:lnTo>
                  <a:lnTo>
                    <a:pt x="52" y="173"/>
                  </a:lnTo>
                  <a:lnTo>
                    <a:pt x="52" y="118"/>
                  </a:lnTo>
                  <a:lnTo>
                    <a:pt x="55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6" y="103"/>
                  </a:lnTo>
                  <a:lnTo>
                    <a:pt x="92" y="92"/>
                  </a:lnTo>
                  <a:lnTo>
                    <a:pt x="94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2" y="115"/>
                  </a:lnTo>
                  <a:lnTo>
                    <a:pt x="52" y="48"/>
                  </a:lnTo>
                  <a:lnTo>
                    <a:pt x="55" y="48"/>
                  </a:lnTo>
                  <a:lnTo>
                    <a:pt x="61" y="48"/>
                  </a:lnTo>
                  <a:lnTo>
                    <a:pt x="67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2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3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6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8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3" y="10"/>
                  </a:lnTo>
                  <a:lnTo>
                    <a:pt x="5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5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3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5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2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3092" name="Freeform 20"/>
            <p:cNvSpPr>
              <a:spLocks/>
            </p:cNvSpPr>
            <p:nvPr/>
          </p:nvSpPr>
          <p:spPr bwMode="gray">
            <a:xfrm>
              <a:off x="2921" y="361"/>
              <a:ext cx="100" cy="228"/>
            </a:xfrm>
            <a:custGeom>
              <a:avLst/>
              <a:gdLst/>
              <a:ahLst/>
              <a:cxnLst>
                <a:cxn ang="0">
                  <a:pos x="53" y="176"/>
                </a:cxn>
                <a:cxn ang="0">
                  <a:pos x="60" y="176"/>
                </a:cxn>
                <a:cxn ang="0">
                  <a:pos x="74" y="169"/>
                </a:cxn>
                <a:cxn ang="0">
                  <a:pos x="87" y="154"/>
                </a:cxn>
                <a:cxn ang="0">
                  <a:pos x="87" y="141"/>
                </a:cxn>
                <a:cxn ang="0">
                  <a:pos x="74" y="143"/>
                </a:cxn>
                <a:cxn ang="0">
                  <a:pos x="60" y="158"/>
                </a:cxn>
                <a:cxn ang="0">
                  <a:pos x="53" y="118"/>
                </a:cxn>
                <a:cxn ang="0">
                  <a:pos x="61" y="116"/>
                </a:cxn>
                <a:cxn ang="0">
                  <a:pos x="78" y="110"/>
                </a:cxn>
                <a:cxn ang="0">
                  <a:pos x="92" y="92"/>
                </a:cxn>
                <a:cxn ang="0">
                  <a:pos x="92" y="77"/>
                </a:cxn>
                <a:cxn ang="0">
                  <a:pos x="81" y="79"/>
                </a:cxn>
                <a:cxn ang="0">
                  <a:pos x="65" y="88"/>
                </a:cxn>
                <a:cxn ang="0">
                  <a:pos x="53" y="115"/>
                </a:cxn>
                <a:cxn ang="0">
                  <a:pos x="56" y="48"/>
                </a:cxn>
                <a:cxn ang="0">
                  <a:pos x="68" y="45"/>
                </a:cxn>
                <a:cxn ang="0">
                  <a:pos x="85" y="37"/>
                </a:cxn>
                <a:cxn ang="0">
                  <a:pos x="97" y="17"/>
                </a:cxn>
                <a:cxn ang="0">
                  <a:pos x="97" y="0"/>
                </a:cxn>
                <a:cxn ang="0">
                  <a:pos x="84" y="3"/>
                </a:cxn>
                <a:cxn ang="0">
                  <a:pos x="65" y="14"/>
                </a:cxn>
                <a:cxn ang="0">
                  <a:pos x="50" y="45"/>
                </a:cxn>
                <a:cxn ang="0">
                  <a:pos x="47" y="35"/>
                </a:cxn>
                <a:cxn ang="0">
                  <a:pos x="38" y="18"/>
                </a:cxn>
                <a:cxn ang="0">
                  <a:pos x="16" y="3"/>
                </a:cxn>
                <a:cxn ang="0">
                  <a:pos x="2" y="3"/>
                </a:cxn>
                <a:cxn ang="0">
                  <a:pos x="6" y="19"/>
                </a:cxn>
                <a:cxn ang="0">
                  <a:pos x="19" y="38"/>
                </a:cxn>
                <a:cxn ang="0">
                  <a:pos x="47" y="48"/>
                </a:cxn>
                <a:cxn ang="0">
                  <a:pos x="47" y="132"/>
                </a:cxn>
                <a:cxn ang="0">
                  <a:pos x="42" y="118"/>
                </a:cxn>
                <a:cxn ang="0">
                  <a:pos x="26" y="103"/>
                </a:cxn>
                <a:cxn ang="0">
                  <a:pos x="12" y="103"/>
                </a:cxn>
                <a:cxn ang="0">
                  <a:pos x="16" y="116"/>
                </a:cxn>
                <a:cxn ang="0">
                  <a:pos x="26" y="132"/>
                </a:cxn>
                <a:cxn ang="0">
                  <a:pos x="47" y="141"/>
                </a:cxn>
                <a:cxn ang="0">
                  <a:pos x="53" y="228"/>
                </a:cxn>
              </a:cxnLst>
              <a:rect l="0" t="0" r="r" b="b"/>
              <a:pathLst>
                <a:path w="100" h="228">
                  <a:moveTo>
                    <a:pt x="53" y="228"/>
                  </a:moveTo>
                  <a:lnTo>
                    <a:pt x="53" y="176"/>
                  </a:lnTo>
                  <a:lnTo>
                    <a:pt x="56" y="176"/>
                  </a:lnTo>
                  <a:lnTo>
                    <a:pt x="60" y="176"/>
                  </a:lnTo>
                  <a:lnTo>
                    <a:pt x="68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7" y="154"/>
                  </a:lnTo>
                  <a:lnTo>
                    <a:pt x="88" y="141"/>
                  </a:lnTo>
                  <a:lnTo>
                    <a:pt x="87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60" y="158"/>
                  </a:lnTo>
                  <a:lnTo>
                    <a:pt x="53" y="173"/>
                  </a:lnTo>
                  <a:lnTo>
                    <a:pt x="53" y="118"/>
                  </a:lnTo>
                  <a:lnTo>
                    <a:pt x="56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7" y="103"/>
                  </a:lnTo>
                  <a:lnTo>
                    <a:pt x="92" y="92"/>
                  </a:lnTo>
                  <a:lnTo>
                    <a:pt x="95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3" y="115"/>
                  </a:lnTo>
                  <a:lnTo>
                    <a:pt x="53" y="48"/>
                  </a:lnTo>
                  <a:lnTo>
                    <a:pt x="56" y="48"/>
                  </a:lnTo>
                  <a:lnTo>
                    <a:pt x="61" y="48"/>
                  </a:lnTo>
                  <a:lnTo>
                    <a:pt x="68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3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4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7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9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2" y="3"/>
                  </a:lnTo>
                  <a:lnTo>
                    <a:pt x="3" y="10"/>
                  </a:lnTo>
                  <a:lnTo>
                    <a:pt x="6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6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4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6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3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3093" name="Freeform 21"/>
            <p:cNvSpPr>
              <a:spLocks/>
            </p:cNvSpPr>
            <p:nvPr/>
          </p:nvSpPr>
          <p:spPr bwMode="gray">
            <a:xfrm>
              <a:off x="2273" y="187"/>
              <a:ext cx="175" cy="402"/>
            </a:xfrm>
            <a:custGeom>
              <a:avLst/>
              <a:gdLst/>
              <a:ahLst/>
              <a:cxnLst>
                <a:cxn ang="0">
                  <a:pos x="93" y="309"/>
                </a:cxn>
                <a:cxn ang="0">
                  <a:pos x="101" y="309"/>
                </a:cxn>
                <a:cxn ang="0">
                  <a:pos x="118" y="304"/>
                </a:cxn>
                <a:cxn ang="0">
                  <a:pos x="138" y="292"/>
                </a:cxn>
                <a:cxn ang="0">
                  <a:pos x="152" y="266"/>
                </a:cxn>
                <a:cxn ang="0">
                  <a:pos x="152" y="247"/>
                </a:cxn>
                <a:cxn ang="0">
                  <a:pos x="138" y="250"/>
                </a:cxn>
                <a:cxn ang="0">
                  <a:pos x="120" y="259"/>
                </a:cxn>
                <a:cxn ang="0">
                  <a:pos x="99" y="285"/>
                </a:cxn>
                <a:cxn ang="0">
                  <a:pos x="93" y="207"/>
                </a:cxn>
                <a:cxn ang="0">
                  <a:pos x="102" y="205"/>
                </a:cxn>
                <a:cxn ang="0">
                  <a:pos x="122" y="200"/>
                </a:cxn>
                <a:cxn ang="0">
                  <a:pos x="147" y="185"/>
                </a:cxn>
                <a:cxn ang="0">
                  <a:pos x="163" y="155"/>
                </a:cxn>
                <a:cxn ang="0">
                  <a:pos x="163" y="134"/>
                </a:cxn>
                <a:cxn ang="0">
                  <a:pos x="149" y="135"/>
                </a:cxn>
                <a:cxn ang="0">
                  <a:pos x="129" y="142"/>
                </a:cxn>
                <a:cxn ang="0">
                  <a:pos x="107" y="162"/>
                </a:cxn>
                <a:cxn ang="0">
                  <a:pos x="93" y="201"/>
                </a:cxn>
                <a:cxn ang="0">
                  <a:pos x="95" y="83"/>
                </a:cxn>
                <a:cxn ang="0">
                  <a:pos x="110" y="81"/>
                </a:cxn>
                <a:cxn ang="0">
                  <a:pos x="134" y="73"/>
                </a:cxn>
                <a:cxn ang="0">
                  <a:pos x="157" y="54"/>
                </a:cxn>
                <a:cxn ang="0">
                  <a:pos x="174" y="23"/>
                </a:cxn>
                <a:cxn ang="0">
                  <a:pos x="174" y="0"/>
                </a:cxn>
                <a:cxn ang="0">
                  <a:pos x="157" y="2"/>
                </a:cxn>
                <a:cxn ang="0">
                  <a:pos x="133" y="10"/>
                </a:cxn>
                <a:cxn ang="0">
                  <a:pos x="107" y="33"/>
                </a:cxn>
                <a:cxn ang="0">
                  <a:pos x="87" y="77"/>
                </a:cxn>
                <a:cxn ang="0">
                  <a:pos x="85" y="68"/>
                </a:cxn>
                <a:cxn ang="0">
                  <a:pos x="75" y="46"/>
                </a:cxn>
                <a:cxn ang="0">
                  <a:pos x="55" y="21"/>
                </a:cxn>
                <a:cxn ang="0">
                  <a:pos x="22" y="3"/>
                </a:cxn>
                <a:cxn ang="0">
                  <a:pos x="1" y="3"/>
                </a:cxn>
                <a:cxn ang="0">
                  <a:pos x="4" y="18"/>
                </a:cxn>
                <a:cxn ang="0">
                  <a:pos x="12" y="42"/>
                </a:cxn>
                <a:cxn ang="0">
                  <a:pos x="31" y="65"/>
                </a:cxn>
                <a:cxn ang="0">
                  <a:pos x="62" y="81"/>
                </a:cxn>
                <a:cxn ang="0">
                  <a:pos x="82" y="238"/>
                </a:cxn>
                <a:cxn ang="0">
                  <a:pos x="80" y="228"/>
                </a:cxn>
                <a:cxn ang="0">
                  <a:pos x="72" y="207"/>
                </a:cxn>
                <a:cxn ang="0">
                  <a:pos x="55" y="185"/>
                </a:cxn>
                <a:cxn ang="0">
                  <a:pos x="21" y="176"/>
                </a:cxn>
                <a:cxn ang="0">
                  <a:pos x="22" y="185"/>
                </a:cxn>
                <a:cxn ang="0">
                  <a:pos x="28" y="205"/>
                </a:cxn>
                <a:cxn ang="0">
                  <a:pos x="41" y="230"/>
                </a:cxn>
                <a:cxn ang="0">
                  <a:pos x="66" y="246"/>
                </a:cxn>
                <a:cxn ang="0">
                  <a:pos x="82" y="402"/>
                </a:cxn>
              </a:cxnLst>
              <a:rect l="0" t="0" r="r" b="b"/>
              <a:pathLst>
                <a:path w="175" h="402">
                  <a:moveTo>
                    <a:pt x="93" y="402"/>
                  </a:moveTo>
                  <a:lnTo>
                    <a:pt x="93" y="309"/>
                  </a:lnTo>
                  <a:lnTo>
                    <a:pt x="95" y="309"/>
                  </a:lnTo>
                  <a:lnTo>
                    <a:pt x="101" y="309"/>
                  </a:lnTo>
                  <a:lnTo>
                    <a:pt x="109" y="308"/>
                  </a:lnTo>
                  <a:lnTo>
                    <a:pt x="118" y="304"/>
                  </a:lnTo>
                  <a:lnTo>
                    <a:pt x="129" y="298"/>
                  </a:lnTo>
                  <a:lnTo>
                    <a:pt x="138" y="292"/>
                  </a:lnTo>
                  <a:lnTo>
                    <a:pt x="147" y="281"/>
                  </a:lnTo>
                  <a:lnTo>
                    <a:pt x="152" y="266"/>
                  </a:lnTo>
                  <a:lnTo>
                    <a:pt x="155" y="247"/>
                  </a:lnTo>
                  <a:lnTo>
                    <a:pt x="152" y="247"/>
                  </a:lnTo>
                  <a:lnTo>
                    <a:pt x="147" y="249"/>
                  </a:lnTo>
                  <a:lnTo>
                    <a:pt x="138" y="250"/>
                  </a:lnTo>
                  <a:lnTo>
                    <a:pt x="129" y="253"/>
                  </a:lnTo>
                  <a:lnTo>
                    <a:pt x="120" y="259"/>
                  </a:lnTo>
                  <a:lnTo>
                    <a:pt x="109" y="270"/>
                  </a:lnTo>
                  <a:lnTo>
                    <a:pt x="99" y="285"/>
                  </a:lnTo>
                  <a:lnTo>
                    <a:pt x="93" y="304"/>
                  </a:lnTo>
                  <a:lnTo>
                    <a:pt x="93" y="207"/>
                  </a:lnTo>
                  <a:lnTo>
                    <a:pt x="95" y="207"/>
                  </a:lnTo>
                  <a:lnTo>
                    <a:pt x="102" y="205"/>
                  </a:lnTo>
                  <a:lnTo>
                    <a:pt x="111" y="204"/>
                  </a:lnTo>
                  <a:lnTo>
                    <a:pt x="122" y="200"/>
                  </a:lnTo>
                  <a:lnTo>
                    <a:pt x="134" y="195"/>
                  </a:lnTo>
                  <a:lnTo>
                    <a:pt x="147" y="185"/>
                  </a:lnTo>
                  <a:lnTo>
                    <a:pt x="156" y="173"/>
                  </a:lnTo>
                  <a:lnTo>
                    <a:pt x="163" y="155"/>
                  </a:lnTo>
                  <a:lnTo>
                    <a:pt x="165" y="134"/>
                  </a:lnTo>
                  <a:lnTo>
                    <a:pt x="163" y="134"/>
                  </a:lnTo>
                  <a:lnTo>
                    <a:pt x="157" y="134"/>
                  </a:lnTo>
                  <a:lnTo>
                    <a:pt x="149" y="135"/>
                  </a:lnTo>
                  <a:lnTo>
                    <a:pt x="140" y="137"/>
                  </a:lnTo>
                  <a:lnTo>
                    <a:pt x="129" y="142"/>
                  </a:lnTo>
                  <a:lnTo>
                    <a:pt x="118" y="150"/>
                  </a:lnTo>
                  <a:lnTo>
                    <a:pt x="107" y="162"/>
                  </a:lnTo>
                  <a:lnTo>
                    <a:pt x="99" y="178"/>
                  </a:lnTo>
                  <a:lnTo>
                    <a:pt x="93" y="201"/>
                  </a:lnTo>
                  <a:lnTo>
                    <a:pt x="93" y="83"/>
                  </a:lnTo>
                  <a:lnTo>
                    <a:pt x="95" y="83"/>
                  </a:lnTo>
                  <a:lnTo>
                    <a:pt x="101" y="83"/>
                  </a:lnTo>
                  <a:lnTo>
                    <a:pt x="110" y="81"/>
                  </a:lnTo>
                  <a:lnTo>
                    <a:pt x="122" y="77"/>
                  </a:lnTo>
                  <a:lnTo>
                    <a:pt x="134" y="73"/>
                  </a:lnTo>
                  <a:lnTo>
                    <a:pt x="147" y="65"/>
                  </a:lnTo>
                  <a:lnTo>
                    <a:pt x="157" y="54"/>
                  </a:lnTo>
                  <a:lnTo>
                    <a:pt x="167" y="41"/>
                  </a:lnTo>
                  <a:lnTo>
                    <a:pt x="174" y="23"/>
                  </a:lnTo>
                  <a:lnTo>
                    <a:pt x="175" y="0"/>
                  </a:lnTo>
                  <a:lnTo>
                    <a:pt x="174" y="0"/>
                  </a:lnTo>
                  <a:lnTo>
                    <a:pt x="167" y="0"/>
                  </a:lnTo>
                  <a:lnTo>
                    <a:pt x="157" y="2"/>
                  </a:lnTo>
                  <a:lnTo>
                    <a:pt x="145" y="4"/>
                  </a:lnTo>
                  <a:lnTo>
                    <a:pt x="133" y="10"/>
                  </a:lnTo>
                  <a:lnTo>
                    <a:pt x="120" y="19"/>
                  </a:lnTo>
                  <a:lnTo>
                    <a:pt x="107" y="33"/>
                  </a:lnTo>
                  <a:lnTo>
                    <a:pt x="97" y="52"/>
                  </a:lnTo>
                  <a:lnTo>
                    <a:pt x="87" y="77"/>
                  </a:lnTo>
                  <a:lnTo>
                    <a:pt x="87" y="75"/>
                  </a:lnTo>
                  <a:lnTo>
                    <a:pt x="85" y="68"/>
                  </a:lnTo>
                  <a:lnTo>
                    <a:pt x="80" y="58"/>
                  </a:lnTo>
                  <a:lnTo>
                    <a:pt x="75" y="46"/>
                  </a:lnTo>
                  <a:lnTo>
                    <a:pt x="66" y="33"/>
                  </a:lnTo>
                  <a:lnTo>
                    <a:pt x="55" y="21"/>
                  </a:lnTo>
                  <a:lnTo>
                    <a:pt x="40" y="10"/>
                  </a:lnTo>
                  <a:lnTo>
                    <a:pt x="22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1" y="10"/>
                  </a:lnTo>
                  <a:lnTo>
                    <a:pt x="4" y="18"/>
                  </a:lnTo>
                  <a:lnTo>
                    <a:pt x="6" y="30"/>
                  </a:lnTo>
                  <a:lnTo>
                    <a:pt x="12" y="42"/>
                  </a:lnTo>
                  <a:lnTo>
                    <a:pt x="20" y="54"/>
                  </a:lnTo>
                  <a:lnTo>
                    <a:pt x="31" y="65"/>
                  </a:lnTo>
                  <a:lnTo>
                    <a:pt x="44" y="75"/>
                  </a:lnTo>
                  <a:lnTo>
                    <a:pt x="62" y="81"/>
                  </a:lnTo>
                  <a:lnTo>
                    <a:pt x="82" y="83"/>
                  </a:lnTo>
                  <a:lnTo>
                    <a:pt x="82" y="238"/>
                  </a:lnTo>
                  <a:lnTo>
                    <a:pt x="82" y="235"/>
                  </a:lnTo>
                  <a:lnTo>
                    <a:pt x="80" y="228"/>
                  </a:lnTo>
                  <a:lnTo>
                    <a:pt x="78" y="217"/>
                  </a:lnTo>
                  <a:lnTo>
                    <a:pt x="72" y="207"/>
                  </a:lnTo>
                  <a:lnTo>
                    <a:pt x="66" y="196"/>
                  </a:lnTo>
                  <a:lnTo>
                    <a:pt x="55" y="185"/>
                  </a:lnTo>
                  <a:lnTo>
                    <a:pt x="40" y="178"/>
                  </a:lnTo>
                  <a:lnTo>
                    <a:pt x="21" y="176"/>
                  </a:lnTo>
                  <a:lnTo>
                    <a:pt x="21" y="178"/>
                  </a:lnTo>
                  <a:lnTo>
                    <a:pt x="22" y="185"/>
                  </a:lnTo>
                  <a:lnTo>
                    <a:pt x="24" y="195"/>
                  </a:lnTo>
                  <a:lnTo>
                    <a:pt x="28" y="205"/>
                  </a:lnTo>
                  <a:lnTo>
                    <a:pt x="33" y="217"/>
                  </a:lnTo>
                  <a:lnTo>
                    <a:pt x="41" y="230"/>
                  </a:lnTo>
                  <a:lnTo>
                    <a:pt x="52" y="239"/>
                  </a:lnTo>
                  <a:lnTo>
                    <a:pt x="66" y="246"/>
                  </a:lnTo>
                  <a:lnTo>
                    <a:pt x="82" y="247"/>
                  </a:lnTo>
                  <a:lnTo>
                    <a:pt x="82" y="402"/>
                  </a:lnTo>
                  <a:lnTo>
                    <a:pt x="93" y="40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3094" name="Freeform 22"/>
            <p:cNvSpPr>
              <a:spLocks/>
            </p:cNvSpPr>
            <p:nvPr/>
          </p:nvSpPr>
          <p:spPr bwMode="gray">
            <a:xfrm>
              <a:off x="2161" y="216"/>
              <a:ext cx="97" cy="373"/>
            </a:xfrm>
            <a:custGeom>
              <a:avLst/>
              <a:gdLst/>
              <a:ahLst/>
              <a:cxnLst>
                <a:cxn ang="0">
                  <a:pos x="52" y="237"/>
                </a:cxn>
                <a:cxn ang="0">
                  <a:pos x="59" y="237"/>
                </a:cxn>
                <a:cxn ang="0">
                  <a:pos x="74" y="232"/>
                </a:cxn>
                <a:cxn ang="0">
                  <a:pos x="90" y="218"/>
                </a:cxn>
                <a:cxn ang="0">
                  <a:pos x="97" y="193"/>
                </a:cxn>
                <a:cxn ang="0">
                  <a:pos x="89" y="193"/>
                </a:cxn>
                <a:cxn ang="0">
                  <a:pos x="71" y="197"/>
                </a:cxn>
                <a:cxn ang="0">
                  <a:pos x="56" y="215"/>
                </a:cxn>
                <a:cxn ang="0">
                  <a:pos x="52" y="147"/>
                </a:cxn>
                <a:cxn ang="0">
                  <a:pos x="59" y="147"/>
                </a:cxn>
                <a:cxn ang="0">
                  <a:pos x="74" y="141"/>
                </a:cxn>
                <a:cxn ang="0">
                  <a:pos x="90" y="128"/>
                </a:cxn>
                <a:cxn ang="0">
                  <a:pos x="97" y="102"/>
                </a:cxn>
                <a:cxn ang="0">
                  <a:pos x="89" y="102"/>
                </a:cxn>
                <a:cxn ang="0">
                  <a:pos x="71" y="109"/>
                </a:cxn>
                <a:cxn ang="0">
                  <a:pos x="56" y="126"/>
                </a:cxn>
                <a:cxn ang="0">
                  <a:pos x="52" y="46"/>
                </a:cxn>
                <a:cxn ang="0">
                  <a:pos x="51" y="37"/>
                </a:cxn>
                <a:cxn ang="0">
                  <a:pos x="45" y="23"/>
                </a:cxn>
                <a:cxn ang="0">
                  <a:pos x="32" y="6"/>
                </a:cxn>
                <a:cxn ang="0">
                  <a:pos x="6" y="0"/>
                </a:cxn>
                <a:cxn ang="0">
                  <a:pos x="8" y="9"/>
                </a:cxn>
                <a:cxn ang="0">
                  <a:pos x="16" y="27"/>
                </a:cxn>
                <a:cxn ang="0">
                  <a:pos x="33" y="43"/>
                </a:cxn>
                <a:cxn ang="0">
                  <a:pos x="45" y="113"/>
                </a:cxn>
                <a:cxn ang="0">
                  <a:pos x="45" y="106"/>
                </a:cxn>
                <a:cxn ang="0">
                  <a:pos x="40" y="90"/>
                </a:cxn>
                <a:cxn ang="0">
                  <a:pos x="27" y="75"/>
                </a:cxn>
                <a:cxn ang="0">
                  <a:pos x="1" y="67"/>
                </a:cxn>
                <a:cxn ang="0">
                  <a:pos x="0" y="75"/>
                </a:cxn>
                <a:cxn ang="0">
                  <a:pos x="2" y="91"/>
                </a:cxn>
                <a:cxn ang="0">
                  <a:pos x="14" y="109"/>
                </a:cxn>
                <a:cxn ang="0">
                  <a:pos x="45" y="118"/>
                </a:cxn>
                <a:cxn ang="0">
                  <a:pos x="45" y="207"/>
                </a:cxn>
                <a:cxn ang="0">
                  <a:pos x="43" y="195"/>
                </a:cxn>
                <a:cxn ang="0">
                  <a:pos x="33" y="182"/>
                </a:cxn>
                <a:cxn ang="0">
                  <a:pos x="12" y="175"/>
                </a:cxn>
                <a:cxn ang="0">
                  <a:pos x="10" y="182"/>
                </a:cxn>
                <a:cxn ang="0">
                  <a:pos x="13" y="197"/>
                </a:cxn>
                <a:cxn ang="0">
                  <a:pos x="29" y="211"/>
                </a:cxn>
                <a:cxn ang="0">
                  <a:pos x="45" y="373"/>
                </a:cxn>
              </a:cxnLst>
              <a:rect l="0" t="0" r="r" b="b"/>
              <a:pathLst>
                <a:path w="97" h="373">
                  <a:moveTo>
                    <a:pt x="52" y="373"/>
                  </a:moveTo>
                  <a:lnTo>
                    <a:pt x="52" y="237"/>
                  </a:lnTo>
                  <a:lnTo>
                    <a:pt x="54" y="237"/>
                  </a:lnTo>
                  <a:lnTo>
                    <a:pt x="59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0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4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1" y="197"/>
                  </a:lnTo>
                  <a:lnTo>
                    <a:pt x="63" y="205"/>
                  </a:lnTo>
                  <a:lnTo>
                    <a:pt x="56" y="215"/>
                  </a:lnTo>
                  <a:lnTo>
                    <a:pt x="52" y="232"/>
                  </a:lnTo>
                  <a:lnTo>
                    <a:pt x="52" y="147"/>
                  </a:lnTo>
                  <a:lnTo>
                    <a:pt x="54" y="147"/>
                  </a:lnTo>
                  <a:lnTo>
                    <a:pt x="59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0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4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1" y="109"/>
                  </a:lnTo>
                  <a:lnTo>
                    <a:pt x="63" y="116"/>
                  </a:lnTo>
                  <a:lnTo>
                    <a:pt x="56" y="126"/>
                  </a:lnTo>
                  <a:lnTo>
                    <a:pt x="52" y="141"/>
                  </a:lnTo>
                  <a:lnTo>
                    <a:pt x="52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5" y="23"/>
                  </a:lnTo>
                  <a:lnTo>
                    <a:pt x="40" y="15"/>
                  </a:lnTo>
                  <a:lnTo>
                    <a:pt x="32" y="6"/>
                  </a:lnTo>
                  <a:lnTo>
                    <a:pt x="21" y="2"/>
                  </a:lnTo>
                  <a:lnTo>
                    <a:pt x="6" y="0"/>
                  </a:lnTo>
                  <a:lnTo>
                    <a:pt x="6" y="2"/>
                  </a:lnTo>
                  <a:lnTo>
                    <a:pt x="8" y="9"/>
                  </a:lnTo>
                  <a:lnTo>
                    <a:pt x="12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3" y="43"/>
                  </a:lnTo>
                  <a:lnTo>
                    <a:pt x="45" y="46"/>
                  </a:lnTo>
                  <a:lnTo>
                    <a:pt x="45" y="113"/>
                  </a:lnTo>
                  <a:lnTo>
                    <a:pt x="45" y="112"/>
                  </a:lnTo>
                  <a:lnTo>
                    <a:pt x="45" y="106"/>
                  </a:lnTo>
                  <a:lnTo>
                    <a:pt x="44" y="98"/>
                  </a:lnTo>
                  <a:lnTo>
                    <a:pt x="40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1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2" y="91"/>
                  </a:lnTo>
                  <a:lnTo>
                    <a:pt x="6" y="100"/>
                  </a:lnTo>
                  <a:lnTo>
                    <a:pt x="14" y="109"/>
                  </a:lnTo>
                  <a:lnTo>
                    <a:pt x="28" y="114"/>
                  </a:lnTo>
                  <a:lnTo>
                    <a:pt x="45" y="118"/>
                  </a:lnTo>
                  <a:lnTo>
                    <a:pt x="45" y="209"/>
                  </a:lnTo>
                  <a:lnTo>
                    <a:pt x="45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40" y="188"/>
                  </a:lnTo>
                  <a:lnTo>
                    <a:pt x="33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0" y="182"/>
                  </a:lnTo>
                  <a:lnTo>
                    <a:pt x="10" y="188"/>
                  </a:lnTo>
                  <a:lnTo>
                    <a:pt x="13" y="197"/>
                  </a:lnTo>
                  <a:lnTo>
                    <a:pt x="20" y="205"/>
                  </a:lnTo>
                  <a:lnTo>
                    <a:pt x="29" y="211"/>
                  </a:lnTo>
                  <a:lnTo>
                    <a:pt x="45" y="215"/>
                  </a:lnTo>
                  <a:lnTo>
                    <a:pt x="45" y="373"/>
                  </a:lnTo>
                  <a:lnTo>
                    <a:pt x="52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3095" name="Freeform 23"/>
            <p:cNvSpPr>
              <a:spLocks/>
            </p:cNvSpPr>
            <p:nvPr/>
          </p:nvSpPr>
          <p:spPr bwMode="gray">
            <a:xfrm>
              <a:off x="2708" y="216"/>
              <a:ext cx="97" cy="373"/>
            </a:xfrm>
            <a:custGeom>
              <a:avLst/>
              <a:gdLst/>
              <a:ahLst/>
              <a:cxnLst>
                <a:cxn ang="0">
                  <a:pos x="51" y="237"/>
                </a:cxn>
                <a:cxn ang="0">
                  <a:pos x="60" y="237"/>
                </a:cxn>
                <a:cxn ang="0">
                  <a:pos x="74" y="232"/>
                </a:cxn>
                <a:cxn ang="0">
                  <a:pos x="91" y="218"/>
                </a:cxn>
                <a:cxn ang="0">
                  <a:pos x="97" y="193"/>
                </a:cxn>
                <a:cxn ang="0">
                  <a:pos x="89" y="193"/>
                </a:cxn>
                <a:cxn ang="0">
                  <a:pos x="72" y="197"/>
                </a:cxn>
                <a:cxn ang="0">
                  <a:pos x="55" y="215"/>
                </a:cxn>
                <a:cxn ang="0">
                  <a:pos x="51" y="147"/>
                </a:cxn>
                <a:cxn ang="0">
                  <a:pos x="60" y="147"/>
                </a:cxn>
                <a:cxn ang="0">
                  <a:pos x="74" y="141"/>
                </a:cxn>
                <a:cxn ang="0">
                  <a:pos x="91" y="128"/>
                </a:cxn>
                <a:cxn ang="0">
                  <a:pos x="97" y="102"/>
                </a:cxn>
                <a:cxn ang="0">
                  <a:pos x="89" y="102"/>
                </a:cxn>
                <a:cxn ang="0">
                  <a:pos x="72" y="109"/>
                </a:cxn>
                <a:cxn ang="0">
                  <a:pos x="55" y="126"/>
                </a:cxn>
                <a:cxn ang="0">
                  <a:pos x="51" y="46"/>
                </a:cxn>
                <a:cxn ang="0">
                  <a:pos x="51" y="37"/>
                </a:cxn>
                <a:cxn ang="0">
                  <a:pos x="46" y="23"/>
                </a:cxn>
                <a:cxn ang="0">
                  <a:pos x="33" y="6"/>
                </a:cxn>
                <a:cxn ang="0">
                  <a:pos x="7" y="0"/>
                </a:cxn>
                <a:cxn ang="0">
                  <a:pos x="8" y="9"/>
                </a:cxn>
                <a:cxn ang="0">
                  <a:pos x="16" y="27"/>
                </a:cxn>
                <a:cxn ang="0">
                  <a:pos x="34" y="43"/>
                </a:cxn>
                <a:cxn ang="0">
                  <a:pos x="46" y="113"/>
                </a:cxn>
                <a:cxn ang="0">
                  <a:pos x="46" y="106"/>
                </a:cxn>
                <a:cxn ang="0">
                  <a:pos x="41" y="90"/>
                </a:cxn>
                <a:cxn ang="0">
                  <a:pos x="27" y="75"/>
                </a:cxn>
                <a:cxn ang="0">
                  <a:pos x="0" y="67"/>
                </a:cxn>
                <a:cxn ang="0">
                  <a:pos x="0" y="75"/>
                </a:cxn>
                <a:cxn ang="0">
                  <a:pos x="3" y="91"/>
                </a:cxn>
                <a:cxn ang="0">
                  <a:pos x="15" y="109"/>
                </a:cxn>
                <a:cxn ang="0">
                  <a:pos x="46" y="118"/>
                </a:cxn>
                <a:cxn ang="0">
                  <a:pos x="46" y="207"/>
                </a:cxn>
                <a:cxn ang="0">
                  <a:pos x="43" y="195"/>
                </a:cxn>
                <a:cxn ang="0">
                  <a:pos x="34" y="182"/>
                </a:cxn>
                <a:cxn ang="0">
                  <a:pos x="12" y="175"/>
                </a:cxn>
                <a:cxn ang="0">
                  <a:pos x="11" y="182"/>
                </a:cxn>
                <a:cxn ang="0">
                  <a:pos x="14" y="197"/>
                </a:cxn>
                <a:cxn ang="0">
                  <a:pos x="30" y="211"/>
                </a:cxn>
                <a:cxn ang="0">
                  <a:pos x="46" y="373"/>
                </a:cxn>
              </a:cxnLst>
              <a:rect l="0" t="0" r="r" b="b"/>
              <a:pathLst>
                <a:path w="97" h="373">
                  <a:moveTo>
                    <a:pt x="51" y="373"/>
                  </a:moveTo>
                  <a:lnTo>
                    <a:pt x="51" y="237"/>
                  </a:lnTo>
                  <a:lnTo>
                    <a:pt x="54" y="237"/>
                  </a:lnTo>
                  <a:lnTo>
                    <a:pt x="60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1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5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2" y="197"/>
                  </a:lnTo>
                  <a:lnTo>
                    <a:pt x="64" y="205"/>
                  </a:lnTo>
                  <a:lnTo>
                    <a:pt x="55" y="215"/>
                  </a:lnTo>
                  <a:lnTo>
                    <a:pt x="51" y="232"/>
                  </a:lnTo>
                  <a:lnTo>
                    <a:pt x="51" y="147"/>
                  </a:lnTo>
                  <a:lnTo>
                    <a:pt x="54" y="147"/>
                  </a:lnTo>
                  <a:lnTo>
                    <a:pt x="60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1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5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2" y="109"/>
                  </a:lnTo>
                  <a:lnTo>
                    <a:pt x="64" y="116"/>
                  </a:lnTo>
                  <a:lnTo>
                    <a:pt x="55" y="126"/>
                  </a:lnTo>
                  <a:lnTo>
                    <a:pt x="51" y="141"/>
                  </a:lnTo>
                  <a:lnTo>
                    <a:pt x="51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6" y="23"/>
                  </a:lnTo>
                  <a:lnTo>
                    <a:pt x="41" y="15"/>
                  </a:lnTo>
                  <a:lnTo>
                    <a:pt x="33" y="6"/>
                  </a:lnTo>
                  <a:lnTo>
                    <a:pt x="22" y="2"/>
                  </a:lnTo>
                  <a:lnTo>
                    <a:pt x="7" y="0"/>
                  </a:lnTo>
                  <a:lnTo>
                    <a:pt x="7" y="2"/>
                  </a:lnTo>
                  <a:lnTo>
                    <a:pt x="8" y="9"/>
                  </a:lnTo>
                  <a:lnTo>
                    <a:pt x="11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4" y="43"/>
                  </a:lnTo>
                  <a:lnTo>
                    <a:pt x="46" y="46"/>
                  </a:lnTo>
                  <a:lnTo>
                    <a:pt x="46" y="113"/>
                  </a:lnTo>
                  <a:lnTo>
                    <a:pt x="46" y="112"/>
                  </a:lnTo>
                  <a:lnTo>
                    <a:pt x="46" y="106"/>
                  </a:lnTo>
                  <a:lnTo>
                    <a:pt x="43" y="98"/>
                  </a:lnTo>
                  <a:lnTo>
                    <a:pt x="41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0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3" y="91"/>
                  </a:lnTo>
                  <a:lnTo>
                    <a:pt x="7" y="100"/>
                  </a:lnTo>
                  <a:lnTo>
                    <a:pt x="15" y="109"/>
                  </a:lnTo>
                  <a:lnTo>
                    <a:pt x="28" y="114"/>
                  </a:lnTo>
                  <a:lnTo>
                    <a:pt x="46" y="118"/>
                  </a:lnTo>
                  <a:lnTo>
                    <a:pt x="46" y="209"/>
                  </a:lnTo>
                  <a:lnTo>
                    <a:pt x="46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39" y="188"/>
                  </a:lnTo>
                  <a:lnTo>
                    <a:pt x="34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1" y="182"/>
                  </a:lnTo>
                  <a:lnTo>
                    <a:pt x="11" y="188"/>
                  </a:lnTo>
                  <a:lnTo>
                    <a:pt x="14" y="197"/>
                  </a:lnTo>
                  <a:lnTo>
                    <a:pt x="19" y="205"/>
                  </a:lnTo>
                  <a:lnTo>
                    <a:pt x="30" y="211"/>
                  </a:lnTo>
                  <a:lnTo>
                    <a:pt x="46" y="215"/>
                  </a:lnTo>
                  <a:lnTo>
                    <a:pt x="46" y="373"/>
                  </a:lnTo>
                  <a:lnTo>
                    <a:pt x="51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3099" name="Freeform 27" descr="Dark upward diagonal"/>
          <p:cNvSpPr>
            <a:spLocks/>
          </p:cNvSpPr>
          <p:nvPr/>
        </p:nvSpPr>
        <p:spPr bwMode="gray">
          <a:xfrm>
            <a:off x="85725" y="76200"/>
            <a:ext cx="8977313" cy="500063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5546" y="0"/>
              </a:cxn>
              <a:cxn ang="0">
                <a:pos x="5655" y="84"/>
              </a:cxn>
              <a:cxn ang="0">
                <a:pos x="5649" y="315"/>
              </a:cxn>
              <a:cxn ang="0">
                <a:pos x="1" y="314"/>
              </a:cxn>
              <a:cxn ang="0">
                <a:pos x="0" y="1"/>
              </a:cxn>
            </a:cxnLst>
            <a:rect l="0" t="0" r="r" b="b"/>
            <a:pathLst>
              <a:path w="5655" h="315">
                <a:moveTo>
                  <a:pt x="0" y="1"/>
                </a:moveTo>
                <a:lnTo>
                  <a:pt x="5546" y="0"/>
                </a:lnTo>
                <a:cubicBezTo>
                  <a:pt x="5652" y="0"/>
                  <a:pt x="5655" y="84"/>
                  <a:pt x="5655" y="84"/>
                </a:cubicBezTo>
                <a:lnTo>
                  <a:pt x="5649" y="315"/>
                </a:lnTo>
                <a:lnTo>
                  <a:pt x="1" y="314"/>
                </a:lnTo>
                <a:lnTo>
                  <a:pt x="0" y="1"/>
                </a:lnTo>
                <a:close/>
              </a:path>
            </a:pathLst>
          </a:custGeom>
          <a:pattFill prst="dkUpDiag">
            <a:fgClr>
              <a:schemeClr val="bg1">
                <a:alpha val="77000"/>
              </a:schemeClr>
            </a:fgClr>
            <a:bgClr>
              <a:schemeClr val="tx1">
                <a:alpha val="77000"/>
              </a:schemeClr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gray">
          <a:xfrm>
            <a:off x="114300" y="6610350"/>
            <a:ext cx="8931275" cy="1635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grpSp>
        <p:nvGrpSpPr>
          <p:cNvPr id="4" name="Group 74"/>
          <p:cNvGrpSpPr>
            <a:grpSpLocks/>
          </p:cNvGrpSpPr>
          <p:nvPr/>
        </p:nvGrpSpPr>
        <p:grpSpPr bwMode="auto">
          <a:xfrm>
            <a:off x="85725" y="854075"/>
            <a:ext cx="8982075" cy="1131888"/>
            <a:chOff x="54" y="538"/>
            <a:chExt cx="5658" cy="713"/>
          </a:xfrm>
        </p:grpSpPr>
        <p:sp>
          <p:nvSpPr>
            <p:cNvPr id="3102" name="Freeform 30"/>
            <p:cNvSpPr>
              <a:spLocks/>
            </p:cNvSpPr>
            <p:nvPr userDrawn="1"/>
          </p:nvSpPr>
          <p:spPr bwMode="gray">
            <a:xfrm>
              <a:off x="54" y="736"/>
              <a:ext cx="5658" cy="5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46" y="0"/>
                </a:cxn>
                <a:cxn ang="0">
                  <a:pos x="5446" y="312"/>
                </a:cxn>
                <a:cxn ang="0">
                  <a:pos x="5446" y="451"/>
                </a:cxn>
                <a:cxn ang="0">
                  <a:pos x="1512" y="443"/>
                </a:cxn>
                <a:cxn ang="0">
                  <a:pos x="1288" y="584"/>
                </a:cxn>
                <a:cxn ang="0">
                  <a:pos x="0" y="590"/>
                </a:cxn>
                <a:cxn ang="0">
                  <a:pos x="0" y="0"/>
                </a:cxn>
              </a:cxnLst>
              <a:rect l="0" t="0" r="r" b="b"/>
              <a:pathLst>
                <a:path w="5446" h="590">
                  <a:moveTo>
                    <a:pt x="0" y="0"/>
                  </a:moveTo>
                  <a:lnTo>
                    <a:pt x="5446" y="0"/>
                  </a:lnTo>
                  <a:lnTo>
                    <a:pt x="5446" y="312"/>
                  </a:lnTo>
                  <a:lnTo>
                    <a:pt x="5446" y="451"/>
                  </a:lnTo>
                  <a:cubicBezTo>
                    <a:pt x="4790" y="473"/>
                    <a:pt x="2205" y="421"/>
                    <a:pt x="1512" y="443"/>
                  </a:cubicBezTo>
                  <a:lnTo>
                    <a:pt x="1288" y="584"/>
                  </a:lnTo>
                  <a:lnTo>
                    <a:pt x="0" y="5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s-MX"/>
            </a:p>
          </p:txBody>
        </p:sp>
        <p:sp>
          <p:nvSpPr>
            <p:cNvPr id="3103" name="Freeform 31"/>
            <p:cNvSpPr>
              <a:spLocks/>
            </p:cNvSpPr>
            <p:nvPr userDrawn="1"/>
          </p:nvSpPr>
          <p:spPr bwMode="gray">
            <a:xfrm>
              <a:off x="54" y="538"/>
              <a:ext cx="5658" cy="65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5657" y="0"/>
                </a:cxn>
                <a:cxn ang="0">
                  <a:pos x="5658" y="534"/>
                </a:cxn>
                <a:cxn ang="0">
                  <a:pos x="1553" y="528"/>
                </a:cxn>
                <a:cxn ang="0">
                  <a:pos x="1317" y="651"/>
                </a:cxn>
                <a:cxn ang="0">
                  <a:pos x="0" y="655"/>
                </a:cxn>
                <a:cxn ang="0">
                  <a:pos x="1" y="0"/>
                </a:cxn>
              </a:cxnLst>
              <a:rect l="0" t="0" r="r" b="b"/>
              <a:pathLst>
                <a:path w="5658" h="655">
                  <a:moveTo>
                    <a:pt x="1" y="0"/>
                  </a:moveTo>
                  <a:lnTo>
                    <a:pt x="5657" y="0"/>
                  </a:lnTo>
                  <a:lnTo>
                    <a:pt x="5658" y="534"/>
                  </a:lnTo>
                  <a:lnTo>
                    <a:pt x="1553" y="528"/>
                  </a:lnTo>
                  <a:lnTo>
                    <a:pt x="1317" y="651"/>
                  </a:lnTo>
                  <a:lnTo>
                    <a:pt x="0" y="65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s-MX"/>
            </a:p>
          </p:txBody>
        </p:sp>
        <p:sp>
          <p:nvSpPr>
            <p:cNvPr id="3104" name="Freeform 32"/>
            <p:cNvSpPr>
              <a:spLocks/>
            </p:cNvSpPr>
            <p:nvPr userDrawn="1"/>
          </p:nvSpPr>
          <p:spPr bwMode="gray">
            <a:xfrm>
              <a:off x="54" y="1062"/>
              <a:ext cx="1496" cy="98"/>
            </a:xfrm>
            <a:custGeom>
              <a:avLst/>
              <a:gdLst/>
              <a:ahLst/>
              <a:cxnLst>
                <a:cxn ang="0">
                  <a:pos x="1440" y="1"/>
                </a:cxn>
                <a:cxn ang="0">
                  <a:pos x="1261" y="112"/>
                </a:cxn>
                <a:cxn ang="0">
                  <a:pos x="0" y="110"/>
                </a:cxn>
                <a:cxn ang="0">
                  <a:pos x="0" y="49"/>
                </a:cxn>
                <a:cxn ang="0">
                  <a:pos x="1069" y="50"/>
                </a:cxn>
                <a:cxn ang="0">
                  <a:pos x="1142" y="0"/>
                </a:cxn>
                <a:cxn ang="0">
                  <a:pos x="1440" y="1"/>
                </a:cxn>
              </a:cxnLst>
              <a:rect l="0" t="0" r="r" b="b"/>
              <a:pathLst>
                <a:path w="1440" h="112">
                  <a:moveTo>
                    <a:pt x="1440" y="1"/>
                  </a:moveTo>
                  <a:lnTo>
                    <a:pt x="1261" y="112"/>
                  </a:lnTo>
                  <a:lnTo>
                    <a:pt x="0" y="110"/>
                  </a:lnTo>
                  <a:lnTo>
                    <a:pt x="0" y="49"/>
                  </a:lnTo>
                  <a:lnTo>
                    <a:pt x="1069" y="50"/>
                  </a:lnTo>
                  <a:lnTo>
                    <a:pt x="1142" y="0"/>
                  </a:lnTo>
                  <a:lnTo>
                    <a:pt x="1440" y="1"/>
                  </a:ln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3105" name="Rectangle 33"/>
          <p:cNvSpPr>
            <a:spLocks noChangeArrowheads="1"/>
          </p:cNvSpPr>
          <p:nvPr/>
        </p:nvSpPr>
        <p:spPr bwMode="gray">
          <a:xfrm>
            <a:off x="85725" y="609600"/>
            <a:ext cx="8982075" cy="1857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110" name="Rectangle 38" descr="1"/>
          <p:cNvSpPr>
            <a:spLocks noChangeArrowheads="1"/>
          </p:cNvSpPr>
          <p:nvPr/>
        </p:nvSpPr>
        <p:spPr bwMode="gray">
          <a:xfrm>
            <a:off x="4067175" y="4497388"/>
            <a:ext cx="741363" cy="74295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112" name="Rectangle 40" descr="7"/>
          <p:cNvSpPr>
            <a:spLocks noChangeArrowheads="1"/>
          </p:cNvSpPr>
          <p:nvPr/>
        </p:nvSpPr>
        <p:spPr bwMode="gray">
          <a:xfrm>
            <a:off x="3275013" y="5314950"/>
            <a:ext cx="742950" cy="742950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114" name="Rectangle 42"/>
          <p:cNvSpPr>
            <a:spLocks noChangeArrowheads="1"/>
          </p:cNvSpPr>
          <p:nvPr/>
        </p:nvSpPr>
        <p:spPr bwMode="gray">
          <a:xfrm>
            <a:off x="3282950" y="4510088"/>
            <a:ext cx="741363" cy="744537"/>
          </a:xfrm>
          <a:prstGeom prst="rect">
            <a:avLst/>
          </a:prstGeom>
          <a:solidFill>
            <a:srgbClr val="D7D7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109" name="Rectangle 37" descr="6"/>
          <p:cNvSpPr>
            <a:spLocks noChangeArrowheads="1"/>
          </p:cNvSpPr>
          <p:nvPr/>
        </p:nvSpPr>
        <p:spPr bwMode="gray">
          <a:xfrm>
            <a:off x="1703388" y="5314950"/>
            <a:ext cx="742950" cy="742950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0" y="6196013"/>
            <a:ext cx="4811713" cy="403225"/>
          </a:xfrm>
        </p:spPr>
        <p:txBody>
          <a:bodyPr/>
          <a:lstStyle>
            <a:lvl1pPr marL="0" indent="0" algn="r">
              <a:buFontTx/>
              <a:buNone/>
              <a:defRPr sz="1600" i="1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31775" y="6445250"/>
            <a:ext cx="2205038" cy="317500"/>
          </a:xfrm>
        </p:spPr>
        <p:txBody>
          <a:bodyPr/>
          <a:lstStyle>
            <a:lvl1pPr>
              <a:defRPr/>
            </a:lvl1pPr>
          </a:lstStyle>
          <a:p>
            <a:fld id="{37EB5842-00EE-4A0D-B92F-F020E8886ACD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574925" y="6445250"/>
            <a:ext cx="2990850" cy="317500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700713" y="6445250"/>
            <a:ext cx="2205037" cy="317500"/>
          </a:xfrm>
        </p:spPr>
        <p:txBody>
          <a:bodyPr/>
          <a:lstStyle>
            <a:lvl1pPr>
              <a:defRPr/>
            </a:lvl1pPr>
          </a:lstStyle>
          <a:p>
            <a:fld id="{BF440302-4DC8-4C58-8B53-388AA9AB5203}" type="slidenum">
              <a:rPr lang="es-MX" smtClean="0"/>
              <a:t>‹Nº›</a:t>
            </a:fld>
            <a:endParaRPr lang="es-MX"/>
          </a:p>
        </p:txBody>
      </p:sp>
      <p:sp>
        <p:nvSpPr>
          <p:cNvPr id="3121" name="Rectangle 49"/>
          <p:cNvSpPr>
            <a:spLocks noChangeArrowheads="1"/>
          </p:cNvSpPr>
          <p:nvPr/>
        </p:nvSpPr>
        <p:spPr bwMode="gray">
          <a:xfrm>
            <a:off x="1703388" y="4511675"/>
            <a:ext cx="742950" cy="74295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122" name="Rectangle 50"/>
          <p:cNvSpPr>
            <a:spLocks noChangeArrowheads="1"/>
          </p:cNvSpPr>
          <p:nvPr/>
        </p:nvSpPr>
        <p:spPr bwMode="gray">
          <a:xfrm>
            <a:off x="128588" y="4511675"/>
            <a:ext cx="741362" cy="742950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124" name="Rectangle 52"/>
          <p:cNvSpPr>
            <a:spLocks noChangeArrowheads="1"/>
          </p:cNvSpPr>
          <p:nvPr/>
        </p:nvSpPr>
        <p:spPr bwMode="gray">
          <a:xfrm>
            <a:off x="2492375" y="5314950"/>
            <a:ext cx="742950" cy="7429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pic>
        <p:nvPicPr>
          <p:cNvPr id="3115" name="Picture 43" descr="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gray">
          <a:xfrm>
            <a:off x="130175" y="2911475"/>
            <a:ext cx="1347788" cy="153193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19400" y="2819400"/>
            <a:ext cx="6019800" cy="1470025"/>
          </a:xfrm>
        </p:spPr>
        <p:txBody>
          <a:bodyPr/>
          <a:lstStyle>
            <a:lvl1pPr algn="r">
              <a:defRPr sz="4800">
                <a:solidFill>
                  <a:srgbClr val="000000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142" name="Rectangle 70" descr="2"/>
          <p:cNvSpPr>
            <a:spLocks noChangeArrowheads="1"/>
          </p:cNvSpPr>
          <p:nvPr/>
        </p:nvSpPr>
        <p:spPr bwMode="gray">
          <a:xfrm>
            <a:off x="1701800" y="3705225"/>
            <a:ext cx="744538" cy="742950"/>
          </a:xfrm>
          <a:prstGeom prst="rect">
            <a:avLst/>
          </a:prstGeom>
          <a:blipFill dpi="0" rotWithShape="1">
            <a:blip r:embed="rId8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pic>
        <p:nvPicPr>
          <p:cNvPr id="51" name="50 Imagen" descr="descarga (1).jp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179512" y="980728"/>
            <a:ext cx="648072" cy="6337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6" grpId="0" animBg="1"/>
      <p:bldP spid="3128" grpId="0" animBg="1"/>
      <p:bldP spid="3099" grpId="0" animBg="1"/>
      <p:bldP spid="3100" grpId="0" animBg="1"/>
      <p:bldP spid="3105" grpId="0" animBg="1"/>
      <p:bldP spid="3109" grpId="0" animBg="1"/>
      <p:bldP spid="3121" grpId="0" animBg="1"/>
      <p:bldP spid="3074" grpId="0"/>
      <p:bldP spid="3142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EB5842-00EE-4A0D-B92F-F020E8886ACD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40302-4DC8-4C58-8B53-388AA9AB520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38125"/>
            <a:ext cx="2057400" cy="59340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38125"/>
            <a:ext cx="6019800" cy="59340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EB5842-00EE-4A0D-B92F-F020E8886ACD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40302-4DC8-4C58-8B53-388AA9AB520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38125"/>
            <a:ext cx="6477000" cy="8683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438275"/>
            <a:ext cx="4038600" cy="47339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38275"/>
            <a:ext cx="4038600" cy="47339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fld id="{37EB5842-00EE-4A0D-B92F-F020E8886ACD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fld id="{BF440302-4DC8-4C58-8B53-388AA9AB520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38125"/>
            <a:ext cx="6477000" cy="8683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438275"/>
            <a:ext cx="8229600" cy="4733925"/>
          </a:xfrm>
        </p:spPr>
        <p:txBody>
          <a:bodyPr/>
          <a:lstStyle/>
          <a:p>
            <a:r>
              <a:rPr lang="es-ES" smtClean="0"/>
              <a:t>Haga clic en el icono para agregar una tabla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fld id="{37EB5842-00EE-4A0D-B92F-F020E8886ACD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fld id="{BF440302-4DC8-4C58-8B53-388AA9AB520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y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38125"/>
            <a:ext cx="6477000" cy="8683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gráfico"/>
          <p:cNvSpPr>
            <a:spLocks noGrp="1"/>
          </p:cNvSpPr>
          <p:nvPr>
            <p:ph type="chart" idx="1"/>
          </p:nvPr>
        </p:nvSpPr>
        <p:spPr>
          <a:xfrm>
            <a:off x="457200" y="1438275"/>
            <a:ext cx="8229600" cy="4733925"/>
          </a:xfrm>
        </p:spPr>
        <p:txBody>
          <a:bodyPr/>
          <a:lstStyle/>
          <a:p>
            <a:r>
              <a:rPr lang="es-ES" smtClean="0"/>
              <a:t>Haga clic en el icono para agregar un gráfico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fld id="{37EB5842-00EE-4A0D-B92F-F020E8886ACD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fld id="{BF440302-4DC8-4C58-8B53-388AA9AB520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ítulo y diagrama u organi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38125"/>
            <a:ext cx="6477000" cy="8683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SmartArt"/>
          <p:cNvSpPr>
            <a:spLocks noGrp="1"/>
          </p:cNvSpPr>
          <p:nvPr>
            <p:ph type="dgm" idx="1"/>
          </p:nvPr>
        </p:nvSpPr>
        <p:spPr>
          <a:xfrm>
            <a:off x="457200" y="1438275"/>
            <a:ext cx="8229600" cy="4733925"/>
          </a:xfrm>
        </p:spPr>
        <p:txBody>
          <a:bodyPr/>
          <a:lstStyle/>
          <a:p>
            <a:r>
              <a:rPr lang="es-ES" smtClean="0"/>
              <a:t>Haga clic en el icono para agregar un gráfico SmartArt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fld id="{37EB5842-00EE-4A0D-B92F-F020E8886ACD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fld id="{BF440302-4DC8-4C58-8B53-388AA9AB520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EB5842-00EE-4A0D-B92F-F020E8886ACD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40302-4DC8-4C58-8B53-388AA9AB520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EB5842-00EE-4A0D-B92F-F020E8886ACD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40302-4DC8-4C58-8B53-388AA9AB520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38275"/>
            <a:ext cx="4038600" cy="4733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38275"/>
            <a:ext cx="4038600" cy="4733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EB5842-00EE-4A0D-B92F-F020E8886ACD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40302-4DC8-4C58-8B53-388AA9AB520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EB5842-00EE-4A0D-B92F-F020E8886ACD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40302-4DC8-4C58-8B53-388AA9AB520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EB5842-00EE-4A0D-B92F-F020E8886ACD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40302-4DC8-4C58-8B53-388AA9AB520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EB5842-00EE-4A0D-B92F-F020E8886ACD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40302-4DC8-4C58-8B53-388AA9AB520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EB5842-00EE-4A0D-B92F-F020E8886ACD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40302-4DC8-4C58-8B53-388AA9AB520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EB5842-00EE-4A0D-B92F-F020E8886ACD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40302-4DC8-4C58-8B53-388AA9AB520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553200" y="6013450"/>
            <a:ext cx="2392363" cy="563563"/>
            <a:chOff x="1566" y="164"/>
            <a:chExt cx="1455" cy="425"/>
          </a:xfrm>
        </p:grpSpPr>
        <p:sp>
          <p:nvSpPr>
            <p:cNvPr id="1032" name="Freeform 8"/>
            <p:cNvSpPr>
              <a:spLocks/>
            </p:cNvSpPr>
            <p:nvPr/>
          </p:nvSpPr>
          <p:spPr bwMode="gray">
            <a:xfrm>
              <a:off x="1892" y="468"/>
              <a:ext cx="39" cy="121"/>
            </a:xfrm>
            <a:custGeom>
              <a:avLst/>
              <a:gdLst/>
              <a:ahLst/>
              <a:cxnLst>
                <a:cxn ang="0">
                  <a:pos x="37" y="36"/>
                </a:cxn>
                <a:cxn ang="0">
                  <a:pos x="35" y="36"/>
                </a:cxn>
                <a:cxn ang="0">
                  <a:pos x="30" y="36"/>
                </a:cxn>
                <a:cxn ang="0">
                  <a:pos x="22" y="34"/>
                </a:cxn>
                <a:cxn ang="0">
                  <a:pos x="15" y="30"/>
                </a:cxn>
                <a:cxn ang="0">
                  <a:pos x="7" y="23"/>
                </a:cxn>
                <a:cxn ang="0">
                  <a:pos x="3" y="13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7" y="1"/>
                </a:cxn>
                <a:cxn ang="0">
                  <a:pos x="15" y="3"/>
                </a:cxn>
                <a:cxn ang="0">
                  <a:pos x="23" y="5"/>
                </a:cxn>
                <a:cxn ang="0">
                  <a:pos x="30" y="11"/>
                </a:cxn>
                <a:cxn ang="0">
                  <a:pos x="37" y="20"/>
                </a:cxn>
                <a:cxn ang="0">
                  <a:pos x="39" y="34"/>
                </a:cxn>
                <a:cxn ang="0">
                  <a:pos x="39" y="121"/>
                </a:cxn>
                <a:cxn ang="0">
                  <a:pos x="37" y="121"/>
                </a:cxn>
                <a:cxn ang="0">
                  <a:pos x="37" y="36"/>
                </a:cxn>
              </a:cxnLst>
              <a:rect l="0" t="0" r="r" b="b"/>
              <a:pathLst>
                <a:path w="39" h="121">
                  <a:moveTo>
                    <a:pt x="37" y="36"/>
                  </a:moveTo>
                  <a:lnTo>
                    <a:pt x="35" y="36"/>
                  </a:lnTo>
                  <a:lnTo>
                    <a:pt x="30" y="36"/>
                  </a:lnTo>
                  <a:lnTo>
                    <a:pt x="22" y="34"/>
                  </a:lnTo>
                  <a:lnTo>
                    <a:pt x="15" y="30"/>
                  </a:lnTo>
                  <a:lnTo>
                    <a:pt x="7" y="23"/>
                  </a:lnTo>
                  <a:lnTo>
                    <a:pt x="3" y="13"/>
                  </a:lnTo>
                  <a:lnTo>
                    <a:pt x="0" y="0"/>
                  </a:lnTo>
                  <a:lnTo>
                    <a:pt x="3" y="0"/>
                  </a:lnTo>
                  <a:lnTo>
                    <a:pt x="7" y="1"/>
                  </a:lnTo>
                  <a:lnTo>
                    <a:pt x="15" y="3"/>
                  </a:lnTo>
                  <a:lnTo>
                    <a:pt x="23" y="5"/>
                  </a:lnTo>
                  <a:lnTo>
                    <a:pt x="30" y="11"/>
                  </a:lnTo>
                  <a:lnTo>
                    <a:pt x="37" y="20"/>
                  </a:lnTo>
                  <a:lnTo>
                    <a:pt x="39" y="34"/>
                  </a:lnTo>
                  <a:lnTo>
                    <a:pt x="39" y="121"/>
                  </a:lnTo>
                  <a:lnTo>
                    <a:pt x="37" y="121"/>
                  </a:lnTo>
                  <a:lnTo>
                    <a:pt x="37" y="36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gray">
            <a:xfrm>
              <a:off x="2271" y="450"/>
              <a:ext cx="45" cy="139"/>
            </a:xfrm>
            <a:custGeom>
              <a:avLst/>
              <a:gdLst/>
              <a:ahLst/>
              <a:cxnLst>
                <a:cxn ang="0">
                  <a:pos x="3" y="42"/>
                </a:cxn>
                <a:cxn ang="0">
                  <a:pos x="6" y="42"/>
                </a:cxn>
                <a:cxn ang="0">
                  <a:pos x="12" y="42"/>
                </a:cxn>
                <a:cxn ang="0">
                  <a:pos x="20" y="39"/>
                </a:cxn>
                <a:cxn ang="0">
                  <a:pos x="29" y="35"/>
                </a:cxn>
                <a:cxn ang="0">
                  <a:pos x="37" y="27"/>
                </a:cxn>
                <a:cxn ang="0">
                  <a:pos x="43" y="17"/>
                </a:cxn>
                <a:cxn ang="0">
                  <a:pos x="45" y="2"/>
                </a:cxn>
                <a:cxn ang="0">
                  <a:pos x="43" y="0"/>
                </a:cxn>
                <a:cxn ang="0">
                  <a:pos x="37" y="2"/>
                </a:cxn>
                <a:cxn ang="0">
                  <a:pos x="29" y="3"/>
                </a:cxn>
                <a:cxn ang="0">
                  <a:pos x="19" y="7"/>
                </a:cxn>
                <a:cxn ang="0">
                  <a:pos x="11" y="14"/>
                </a:cxn>
                <a:cxn ang="0">
                  <a:pos x="4" y="23"/>
                </a:cxn>
                <a:cxn ang="0">
                  <a:pos x="0" y="39"/>
                </a:cxn>
                <a:cxn ang="0">
                  <a:pos x="0" y="139"/>
                </a:cxn>
                <a:cxn ang="0">
                  <a:pos x="3" y="139"/>
                </a:cxn>
                <a:cxn ang="0">
                  <a:pos x="3" y="42"/>
                </a:cxn>
              </a:cxnLst>
              <a:rect l="0" t="0" r="r" b="b"/>
              <a:pathLst>
                <a:path w="45" h="139">
                  <a:moveTo>
                    <a:pt x="3" y="42"/>
                  </a:moveTo>
                  <a:lnTo>
                    <a:pt x="6" y="42"/>
                  </a:lnTo>
                  <a:lnTo>
                    <a:pt x="12" y="42"/>
                  </a:lnTo>
                  <a:lnTo>
                    <a:pt x="20" y="39"/>
                  </a:lnTo>
                  <a:lnTo>
                    <a:pt x="29" y="35"/>
                  </a:lnTo>
                  <a:lnTo>
                    <a:pt x="37" y="27"/>
                  </a:lnTo>
                  <a:lnTo>
                    <a:pt x="43" y="17"/>
                  </a:lnTo>
                  <a:lnTo>
                    <a:pt x="45" y="2"/>
                  </a:lnTo>
                  <a:lnTo>
                    <a:pt x="43" y="0"/>
                  </a:lnTo>
                  <a:lnTo>
                    <a:pt x="37" y="2"/>
                  </a:lnTo>
                  <a:lnTo>
                    <a:pt x="29" y="3"/>
                  </a:lnTo>
                  <a:lnTo>
                    <a:pt x="19" y="7"/>
                  </a:lnTo>
                  <a:lnTo>
                    <a:pt x="11" y="14"/>
                  </a:lnTo>
                  <a:lnTo>
                    <a:pt x="4" y="23"/>
                  </a:lnTo>
                  <a:lnTo>
                    <a:pt x="0" y="39"/>
                  </a:lnTo>
                  <a:lnTo>
                    <a:pt x="0" y="139"/>
                  </a:lnTo>
                  <a:lnTo>
                    <a:pt x="3" y="139"/>
                  </a:lnTo>
                  <a:lnTo>
                    <a:pt x="3" y="4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gray">
            <a:xfrm>
              <a:off x="1765" y="378"/>
              <a:ext cx="146" cy="211"/>
            </a:xfrm>
            <a:custGeom>
              <a:avLst/>
              <a:gdLst/>
              <a:ahLst/>
              <a:cxnLst>
                <a:cxn ang="0">
                  <a:pos x="68" y="67"/>
                </a:cxn>
                <a:cxn ang="0">
                  <a:pos x="67" y="67"/>
                </a:cxn>
                <a:cxn ang="0">
                  <a:pos x="60" y="66"/>
                </a:cxn>
                <a:cxn ang="0">
                  <a:pos x="50" y="64"/>
                </a:cxn>
                <a:cxn ang="0">
                  <a:pos x="41" y="62"/>
                </a:cxn>
                <a:cxn ang="0">
                  <a:pos x="29" y="55"/>
                </a:cxn>
                <a:cxn ang="0">
                  <a:pos x="18" y="47"/>
                </a:cxn>
                <a:cxn ang="0">
                  <a:pos x="10" y="35"/>
                </a:cxn>
                <a:cxn ang="0">
                  <a:pos x="3" y="20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10" y="0"/>
                </a:cxn>
                <a:cxn ang="0">
                  <a:pos x="19" y="0"/>
                </a:cxn>
                <a:cxn ang="0">
                  <a:pos x="30" y="2"/>
                </a:cxn>
                <a:cxn ang="0">
                  <a:pos x="41" y="6"/>
                </a:cxn>
                <a:cxn ang="0">
                  <a:pos x="53" y="14"/>
                </a:cxn>
                <a:cxn ang="0">
                  <a:pos x="62" y="25"/>
                </a:cxn>
                <a:cxn ang="0">
                  <a:pos x="69" y="41"/>
                </a:cxn>
                <a:cxn ang="0">
                  <a:pos x="73" y="62"/>
                </a:cxn>
                <a:cxn ang="0">
                  <a:pos x="73" y="60"/>
                </a:cxn>
                <a:cxn ang="0">
                  <a:pos x="73" y="55"/>
                </a:cxn>
                <a:cxn ang="0">
                  <a:pos x="75" y="45"/>
                </a:cxn>
                <a:cxn ang="0">
                  <a:pos x="79" y="36"/>
                </a:cxn>
                <a:cxn ang="0">
                  <a:pos x="84" y="25"/>
                </a:cxn>
                <a:cxn ang="0">
                  <a:pos x="92" y="16"/>
                </a:cxn>
                <a:cxn ang="0">
                  <a:pos x="106" y="8"/>
                </a:cxn>
                <a:cxn ang="0">
                  <a:pos x="123" y="2"/>
                </a:cxn>
                <a:cxn ang="0">
                  <a:pos x="146" y="0"/>
                </a:cxn>
                <a:cxn ang="0">
                  <a:pos x="145" y="2"/>
                </a:cxn>
                <a:cxn ang="0">
                  <a:pos x="145" y="8"/>
                </a:cxn>
                <a:cxn ang="0">
                  <a:pos x="143" y="17"/>
                </a:cxn>
                <a:cxn ang="0">
                  <a:pos x="139" y="28"/>
                </a:cxn>
                <a:cxn ang="0">
                  <a:pos x="134" y="39"/>
                </a:cxn>
                <a:cxn ang="0">
                  <a:pos x="126" y="49"/>
                </a:cxn>
                <a:cxn ang="0">
                  <a:pos x="114" y="59"/>
                </a:cxn>
                <a:cxn ang="0">
                  <a:pos x="98" y="64"/>
                </a:cxn>
                <a:cxn ang="0">
                  <a:pos x="79" y="67"/>
                </a:cxn>
                <a:cxn ang="0">
                  <a:pos x="79" y="211"/>
                </a:cxn>
                <a:cxn ang="0">
                  <a:pos x="68" y="211"/>
                </a:cxn>
                <a:cxn ang="0">
                  <a:pos x="68" y="67"/>
                </a:cxn>
              </a:cxnLst>
              <a:rect l="0" t="0" r="r" b="b"/>
              <a:pathLst>
                <a:path w="146" h="211">
                  <a:moveTo>
                    <a:pt x="68" y="67"/>
                  </a:moveTo>
                  <a:lnTo>
                    <a:pt x="67" y="67"/>
                  </a:lnTo>
                  <a:lnTo>
                    <a:pt x="60" y="66"/>
                  </a:lnTo>
                  <a:lnTo>
                    <a:pt x="50" y="64"/>
                  </a:lnTo>
                  <a:lnTo>
                    <a:pt x="41" y="62"/>
                  </a:lnTo>
                  <a:lnTo>
                    <a:pt x="29" y="55"/>
                  </a:lnTo>
                  <a:lnTo>
                    <a:pt x="18" y="47"/>
                  </a:lnTo>
                  <a:lnTo>
                    <a:pt x="10" y="35"/>
                  </a:lnTo>
                  <a:lnTo>
                    <a:pt x="3" y="20"/>
                  </a:lnTo>
                  <a:lnTo>
                    <a:pt x="0" y="0"/>
                  </a:lnTo>
                  <a:lnTo>
                    <a:pt x="3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30" y="2"/>
                  </a:lnTo>
                  <a:lnTo>
                    <a:pt x="41" y="6"/>
                  </a:lnTo>
                  <a:lnTo>
                    <a:pt x="53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5" y="45"/>
                  </a:lnTo>
                  <a:lnTo>
                    <a:pt x="79" y="36"/>
                  </a:lnTo>
                  <a:lnTo>
                    <a:pt x="84" y="25"/>
                  </a:lnTo>
                  <a:lnTo>
                    <a:pt x="92" y="16"/>
                  </a:lnTo>
                  <a:lnTo>
                    <a:pt x="106" y="8"/>
                  </a:lnTo>
                  <a:lnTo>
                    <a:pt x="123" y="2"/>
                  </a:lnTo>
                  <a:lnTo>
                    <a:pt x="146" y="0"/>
                  </a:lnTo>
                  <a:lnTo>
                    <a:pt x="145" y="2"/>
                  </a:lnTo>
                  <a:lnTo>
                    <a:pt x="145" y="8"/>
                  </a:lnTo>
                  <a:lnTo>
                    <a:pt x="143" y="17"/>
                  </a:lnTo>
                  <a:lnTo>
                    <a:pt x="139" y="28"/>
                  </a:lnTo>
                  <a:lnTo>
                    <a:pt x="134" y="39"/>
                  </a:lnTo>
                  <a:lnTo>
                    <a:pt x="126" y="49"/>
                  </a:lnTo>
                  <a:lnTo>
                    <a:pt x="114" y="59"/>
                  </a:lnTo>
                  <a:lnTo>
                    <a:pt x="98" y="64"/>
                  </a:lnTo>
                  <a:lnTo>
                    <a:pt x="79" y="67"/>
                  </a:lnTo>
                  <a:lnTo>
                    <a:pt x="79" y="211"/>
                  </a:lnTo>
                  <a:lnTo>
                    <a:pt x="68" y="211"/>
                  </a:lnTo>
                  <a:lnTo>
                    <a:pt x="68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gray">
            <a:xfrm>
              <a:off x="2792" y="378"/>
              <a:ext cx="144" cy="211"/>
            </a:xfrm>
            <a:custGeom>
              <a:avLst/>
              <a:gdLst/>
              <a:ahLst/>
              <a:cxnLst>
                <a:cxn ang="0">
                  <a:pos x="67" y="67"/>
                </a:cxn>
                <a:cxn ang="0">
                  <a:pos x="66" y="67"/>
                </a:cxn>
                <a:cxn ang="0">
                  <a:pos x="59" y="66"/>
                </a:cxn>
                <a:cxn ang="0">
                  <a:pos x="50" y="64"/>
                </a:cxn>
                <a:cxn ang="0">
                  <a:pos x="39" y="62"/>
                </a:cxn>
                <a:cxn ang="0">
                  <a:pos x="28" y="55"/>
                </a:cxn>
                <a:cxn ang="0">
                  <a:pos x="17" y="47"/>
                </a:cxn>
                <a:cxn ang="0">
                  <a:pos x="9" y="35"/>
                </a:cxn>
                <a:cxn ang="0">
                  <a:pos x="2" y="2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9" y="0"/>
                </a:cxn>
                <a:cxn ang="0">
                  <a:pos x="17" y="0"/>
                </a:cxn>
                <a:cxn ang="0">
                  <a:pos x="28" y="2"/>
                </a:cxn>
                <a:cxn ang="0">
                  <a:pos x="40" y="6"/>
                </a:cxn>
                <a:cxn ang="0">
                  <a:pos x="51" y="14"/>
                </a:cxn>
                <a:cxn ang="0">
                  <a:pos x="62" y="25"/>
                </a:cxn>
                <a:cxn ang="0">
                  <a:pos x="69" y="41"/>
                </a:cxn>
                <a:cxn ang="0">
                  <a:pos x="73" y="62"/>
                </a:cxn>
                <a:cxn ang="0">
                  <a:pos x="73" y="60"/>
                </a:cxn>
                <a:cxn ang="0">
                  <a:pos x="73" y="55"/>
                </a:cxn>
                <a:cxn ang="0">
                  <a:pos x="74" y="45"/>
                </a:cxn>
                <a:cxn ang="0">
                  <a:pos x="77" y="36"/>
                </a:cxn>
                <a:cxn ang="0">
                  <a:pos x="82" y="25"/>
                </a:cxn>
                <a:cxn ang="0">
                  <a:pos x="91" y="16"/>
                </a:cxn>
                <a:cxn ang="0">
                  <a:pos x="105" y="8"/>
                </a:cxn>
                <a:cxn ang="0">
                  <a:pos x="121" y="2"/>
                </a:cxn>
                <a:cxn ang="0">
                  <a:pos x="144" y="0"/>
                </a:cxn>
                <a:cxn ang="0">
                  <a:pos x="144" y="2"/>
                </a:cxn>
                <a:cxn ang="0">
                  <a:pos x="144" y="8"/>
                </a:cxn>
                <a:cxn ang="0">
                  <a:pos x="141" y="17"/>
                </a:cxn>
                <a:cxn ang="0">
                  <a:pos x="139" y="28"/>
                </a:cxn>
                <a:cxn ang="0">
                  <a:pos x="133" y="39"/>
                </a:cxn>
                <a:cxn ang="0">
                  <a:pos x="125" y="49"/>
                </a:cxn>
                <a:cxn ang="0">
                  <a:pos x="113" y="59"/>
                </a:cxn>
                <a:cxn ang="0">
                  <a:pos x="97" y="64"/>
                </a:cxn>
                <a:cxn ang="0">
                  <a:pos x="77" y="67"/>
                </a:cxn>
                <a:cxn ang="0">
                  <a:pos x="77" y="211"/>
                </a:cxn>
                <a:cxn ang="0">
                  <a:pos x="67" y="211"/>
                </a:cxn>
                <a:cxn ang="0">
                  <a:pos x="67" y="67"/>
                </a:cxn>
              </a:cxnLst>
              <a:rect l="0" t="0" r="r" b="b"/>
              <a:pathLst>
                <a:path w="144" h="211">
                  <a:moveTo>
                    <a:pt x="67" y="67"/>
                  </a:moveTo>
                  <a:lnTo>
                    <a:pt x="66" y="67"/>
                  </a:lnTo>
                  <a:lnTo>
                    <a:pt x="59" y="66"/>
                  </a:lnTo>
                  <a:lnTo>
                    <a:pt x="50" y="64"/>
                  </a:lnTo>
                  <a:lnTo>
                    <a:pt x="39" y="62"/>
                  </a:lnTo>
                  <a:lnTo>
                    <a:pt x="28" y="55"/>
                  </a:lnTo>
                  <a:lnTo>
                    <a:pt x="17" y="47"/>
                  </a:lnTo>
                  <a:lnTo>
                    <a:pt x="9" y="35"/>
                  </a:lnTo>
                  <a:lnTo>
                    <a:pt x="2" y="20"/>
                  </a:lnTo>
                  <a:lnTo>
                    <a:pt x="0" y="0"/>
                  </a:lnTo>
                  <a:lnTo>
                    <a:pt x="2" y="0"/>
                  </a:lnTo>
                  <a:lnTo>
                    <a:pt x="9" y="0"/>
                  </a:lnTo>
                  <a:lnTo>
                    <a:pt x="17" y="0"/>
                  </a:lnTo>
                  <a:lnTo>
                    <a:pt x="28" y="2"/>
                  </a:lnTo>
                  <a:lnTo>
                    <a:pt x="40" y="6"/>
                  </a:lnTo>
                  <a:lnTo>
                    <a:pt x="51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4" y="45"/>
                  </a:lnTo>
                  <a:lnTo>
                    <a:pt x="77" y="36"/>
                  </a:lnTo>
                  <a:lnTo>
                    <a:pt x="82" y="25"/>
                  </a:lnTo>
                  <a:lnTo>
                    <a:pt x="91" y="16"/>
                  </a:lnTo>
                  <a:lnTo>
                    <a:pt x="105" y="8"/>
                  </a:lnTo>
                  <a:lnTo>
                    <a:pt x="121" y="2"/>
                  </a:lnTo>
                  <a:lnTo>
                    <a:pt x="144" y="0"/>
                  </a:lnTo>
                  <a:lnTo>
                    <a:pt x="144" y="2"/>
                  </a:lnTo>
                  <a:lnTo>
                    <a:pt x="144" y="8"/>
                  </a:lnTo>
                  <a:lnTo>
                    <a:pt x="141" y="17"/>
                  </a:lnTo>
                  <a:lnTo>
                    <a:pt x="139" y="28"/>
                  </a:lnTo>
                  <a:lnTo>
                    <a:pt x="133" y="39"/>
                  </a:lnTo>
                  <a:lnTo>
                    <a:pt x="125" y="49"/>
                  </a:lnTo>
                  <a:lnTo>
                    <a:pt x="113" y="59"/>
                  </a:lnTo>
                  <a:lnTo>
                    <a:pt x="97" y="64"/>
                  </a:lnTo>
                  <a:lnTo>
                    <a:pt x="77" y="67"/>
                  </a:lnTo>
                  <a:lnTo>
                    <a:pt x="77" y="211"/>
                  </a:lnTo>
                  <a:lnTo>
                    <a:pt x="67" y="211"/>
                  </a:lnTo>
                  <a:lnTo>
                    <a:pt x="67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gray">
            <a:xfrm>
              <a:off x="2631" y="457"/>
              <a:ext cx="89" cy="132"/>
            </a:xfrm>
            <a:custGeom>
              <a:avLst/>
              <a:gdLst/>
              <a:ahLst/>
              <a:cxnLst>
                <a:cxn ang="0">
                  <a:pos x="42" y="43"/>
                </a:cxn>
                <a:cxn ang="0">
                  <a:pos x="39" y="42"/>
                </a:cxn>
                <a:cxn ang="0">
                  <a:pos x="33" y="42"/>
                </a:cxn>
                <a:cxn ang="0">
                  <a:pos x="25" y="39"/>
                </a:cxn>
                <a:cxn ang="0">
                  <a:pos x="16" y="35"/>
                </a:cxn>
                <a:cxn ang="0">
                  <a:pos x="8" y="27"/>
                </a:cxn>
                <a:cxn ang="0">
                  <a:pos x="2" y="16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6" y="0"/>
                </a:cxn>
                <a:cxn ang="0">
                  <a:pos x="12" y="1"/>
                </a:cxn>
                <a:cxn ang="0">
                  <a:pos x="21" y="3"/>
                </a:cxn>
                <a:cxn ang="0">
                  <a:pos x="29" y="8"/>
                </a:cxn>
                <a:cxn ang="0">
                  <a:pos x="37" y="15"/>
                </a:cxn>
                <a:cxn ang="0">
                  <a:pos x="42" y="26"/>
                </a:cxn>
                <a:cxn ang="0">
                  <a:pos x="45" y="39"/>
                </a:cxn>
                <a:cxn ang="0">
                  <a:pos x="45" y="38"/>
                </a:cxn>
                <a:cxn ang="0">
                  <a:pos x="45" y="34"/>
                </a:cxn>
                <a:cxn ang="0">
                  <a:pos x="46" y="27"/>
                </a:cxn>
                <a:cxn ang="0">
                  <a:pos x="49" y="20"/>
                </a:cxn>
                <a:cxn ang="0">
                  <a:pos x="54" y="14"/>
                </a:cxn>
                <a:cxn ang="0">
                  <a:pos x="62" y="7"/>
                </a:cxn>
                <a:cxn ang="0">
                  <a:pos x="73" y="3"/>
                </a:cxn>
                <a:cxn ang="0">
                  <a:pos x="89" y="0"/>
                </a:cxn>
                <a:cxn ang="0">
                  <a:pos x="89" y="3"/>
                </a:cxn>
                <a:cxn ang="0">
                  <a:pos x="88" y="10"/>
                </a:cxn>
                <a:cxn ang="0">
                  <a:pos x="87" y="18"/>
                </a:cxn>
                <a:cxn ang="0">
                  <a:pos x="81" y="26"/>
                </a:cxn>
                <a:cxn ang="0">
                  <a:pos x="74" y="34"/>
                </a:cxn>
                <a:cxn ang="0">
                  <a:pos x="64" y="41"/>
                </a:cxn>
                <a:cxn ang="0">
                  <a:pos x="47" y="43"/>
                </a:cxn>
                <a:cxn ang="0">
                  <a:pos x="47" y="132"/>
                </a:cxn>
                <a:cxn ang="0">
                  <a:pos x="42" y="132"/>
                </a:cxn>
                <a:cxn ang="0">
                  <a:pos x="42" y="43"/>
                </a:cxn>
              </a:cxnLst>
              <a:rect l="0" t="0" r="r" b="b"/>
              <a:pathLst>
                <a:path w="89" h="132">
                  <a:moveTo>
                    <a:pt x="42" y="43"/>
                  </a:moveTo>
                  <a:lnTo>
                    <a:pt x="39" y="42"/>
                  </a:lnTo>
                  <a:lnTo>
                    <a:pt x="33" y="42"/>
                  </a:lnTo>
                  <a:lnTo>
                    <a:pt x="25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2" y="16"/>
                  </a:lnTo>
                  <a:lnTo>
                    <a:pt x="0" y="0"/>
                  </a:lnTo>
                  <a:lnTo>
                    <a:pt x="2" y="0"/>
                  </a:lnTo>
                  <a:lnTo>
                    <a:pt x="6" y="0"/>
                  </a:lnTo>
                  <a:lnTo>
                    <a:pt x="12" y="1"/>
                  </a:lnTo>
                  <a:lnTo>
                    <a:pt x="21" y="3"/>
                  </a:lnTo>
                  <a:lnTo>
                    <a:pt x="29" y="8"/>
                  </a:lnTo>
                  <a:lnTo>
                    <a:pt x="37" y="15"/>
                  </a:lnTo>
                  <a:lnTo>
                    <a:pt x="42" y="26"/>
                  </a:lnTo>
                  <a:lnTo>
                    <a:pt x="45" y="39"/>
                  </a:lnTo>
                  <a:lnTo>
                    <a:pt x="45" y="38"/>
                  </a:lnTo>
                  <a:lnTo>
                    <a:pt x="45" y="34"/>
                  </a:lnTo>
                  <a:lnTo>
                    <a:pt x="46" y="27"/>
                  </a:lnTo>
                  <a:lnTo>
                    <a:pt x="49" y="20"/>
                  </a:lnTo>
                  <a:lnTo>
                    <a:pt x="54" y="14"/>
                  </a:lnTo>
                  <a:lnTo>
                    <a:pt x="62" y="7"/>
                  </a:lnTo>
                  <a:lnTo>
                    <a:pt x="73" y="3"/>
                  </a:lnTo>
                  <a:lnTo>
                    <a:pt x="89" y="0"/>
                  </a:lnTo>
                  <a:lnTo>
                    <a:pt x="89" y="3"/>
                  </a:lnTo>
                  <a:lnTo>
                    <a:pt x="88" y="10"/>
                  </a:lnTo>
                  <a:lnTo>
                    <a:pt x="87" y="18"/>
                  </a:lnTo>
                  <a:lnTo>
                    <a:pt x="81" y="26"/>
                  </a:lnTo>
                  <a:lnTo>
                    <a:pt x="74" y="34"/>
                  </a:lnTo>
                  <a:lnTo>
                    <a:pt x="64" y="41"/>
                  </a:lnTo>
                  <a:lnTo>
                    <a:pt x="47" y="43"/>
                  </a:lnTo>
                  <a:lnTo>
                    <a:pt x="47" y="132"/>
                  </a:lnTo>
                  <a:lnTo>
                    <a:pt x="42" y="132"/>
                  </a:lnTo>
                  <a:lnTo>
                    <a:pt x="42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gray">
            <a:xfrm>
              <a:off x="2430" y="403"/>
              <a:ext cx="88" cy="186"/>
            </a:xfrm>
            <a:custGeom>
              <a:avLst/>
              <a:gdLst/>
              <a:ahLst/>
              <a:cxnLst>
                <a:cxn ang="0">
                  <a:pos x="43" y="43"/>
                </a:cxn>
                <a:cxn ang="0">
                  <a:pos x="41" y="43"/>
                </a:cxn>
                <a:cxn ang="0">
                  <a:pos x="35" y="43"/>
                </a:cxn>
                <a:cxn ang="0">
                  <a:pos x="27" y="41"/>
                </a:cxn>
                <a:cxn ang="0">
                  <a:pos x="18" y="35"/>
                </a:cxn>
                <a:cxn ang="0">
                  <a:pos x="8" y="28"/>
                </a:cxn>
                <a:cxn ang="0">
                  <a:pos x="3" y="16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8" y="0"/>
                </a:cxn>
                <a:cxn ang="0">
                  <a:pos x="17" y="1"/>
                </a:cxn>
                <a:cxn ang="0">
                  <a:pos x="26" y="6"/>
                </a:cxn>
                <a:cxn ang="0">
                  <a:pos x="35" y="12"/>
                </a:cxn>
                <a:cxn ang="0">
                  <a:pos x="42" y="24"/>
                </a:cxn>
                <a:cxn ang="0">
                  <a:pos x="48" y="41"/>
                </a:cxn>
                <a:cxn ang="0">
                  <a:pos x="48" y="90"/>
                </a:cxn>
                <a:cxn ang="0">
                  <a:pos x="48" y="88"/>
                </a:cxn>
                <a:cxn ang="0">
                  <a:pos x="48" y="82"/>
                </a:cxn>
                <a:cxn ang="0">
                  <a:pos x="50" y="74"/>
                </a:cxn>
                <a:cxn ang="0">
                  <a:pos x="54" y="66"/>
                </a:cxn>
                <a:cxn ang="0">
                  <a:pos x="61" y="58"/>
                </a:cxn>
                <a:cxn ang="0">
                  <a:pos x="72" y="53"/>
                </a:cxn>
                <a:cxn ang="0">
                  <a:pos x="87" y="50"/>
                </a:cxn>
                <a:cxn ang="0">
                  <a:pos x="88" y="51"/>
                </a:cxn>
                <a:cxn ang="0">
                  <a:pos x="88" y="57"/>
                </a:cxn>
                <a:cxn ang="0">
                  <a:pos x="87" y="64"/>
                </a:cxn>
                <a:cxn ang="0">
                  <a:pos x="84" y="72"/>
                </a:cxn>
                <a:cxn ang="0">
                  <a:pos x="80" y="80"/>
                </a:cxn>
                <a:cxn ang="0">
                  <a:pos x="73" y="86"/>
                </a:cxn>
                <a:cxn ang="0">
                  <a:pos x="62" y="92"/>
                </a:cxn>
                <a:cxn ang="0">
                  <a:pos x="48" y="93"/>
                </a:cxn>
                <a:cxn ang="0">
                  <a:pos x="48" y="186"/>
                </a:cxn>
                <a:cxn ang="0">
                  <a:pos x="43" y="186"/>
                </a:cxn>
                <a:cxn ang="0">
                  <a:pos x="43" y="143"/>
                </a:cxn>
                <a:cxn ang="0">
                  <a:pos x="42" y="143"/>
                </a:cxn>
                <a:cxn ang="0">
                  <a:pos x="37" y="142"/>
                </a:cxn>
                <a:cxn ang="0">
                  <a:pos x="29" y="140"/>
                </a:cxn>
                <a:cxn ang="0">
                  <a:pos x="22" y="136"/>
                </a:cxn>
                <a:cxn ang="0">
                  <a:pos x="14" y="130"/>
                </a:cxn>
                <a:cxn ang="0">
                  <a:pos x="8" y="120"/>
                </a:cxn>
                <a:cxn ang="0">
                  <a:pos x="7" y="105"/>
                </a:cxn>
                <a:cxn ang="0">
                  <a:pos x="8" y="105"/>
                </a:cxn>
                <a:cxn ang="0">
                  <a:pos x="12" y="107"/>
                </a:cxn>
                <a:cxn ang="0">
                  <a:pos x="19" y="108"/>
                </a:cxn>
                <a:cxn ang="0">
                  <a:pos x="26" y="111"/>
                </a:cxn>
                <a:cxn ang="0">
                  <a:pos x="34" y="117"/>
                </a:cxn>
                <a:cxn ang="0">
                  <a:pos x="39" y="127"/>
                </a:cxn>
                <a:cxn ang="0">
                  <a:pos x="43" y="140"/>
                </a:cxn>
                <a:cxn ang="0">
                  <a:pos x="43" y="43"/>
                </a:cxn>
              </a:cxnLst>
              <a:rect l="0" t="0" r="r" b="b"/>
              <a:pathLst>
                <a:path w="88" h="186">
                  <a:moveTo>
                    <a:pt x="43" y="43"/>
                  </a:moveTo>
                  <a:lnTo>
                    <a:pt x="41" y="43"/>
                  </a:lnTo>
                  <a:lnTo>
                    <a:pt x="35" y="43"/>
                  </a:lnTo>
                  <a:lnTo>
                    <a:pt x="27" y="41"/>
                  </a:lnTo>
                  <a:lnTo>
                    <a:pt x="18" y="35"/>
                  </a:lnTo>
                  <a:lnTo>
                    <a:pt x="8" y="28"/>
                  </a:lnTo>
                  <a:lnTo>
                    <a:pt x="3" y="16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7" y="1"/>
                  </a:lnTo>
                  <a:lnTo>
                    <a:pt x="26" y="6"/>
                  </a:lnTo>
                  <a:lnTo>
                    <a:pt x="35" y="12"/>
                  </a:lnTo>
                  <a:lnTo>
                    <a:pt x="42" y="24"/>
                  </a:lnTo>
                  <a:lnTo>
                    <a:pt x="48" y="41"/>
                  </a:lnTo>
                  <a:lnTo>
                    <a:pt x="48" y="90"/>
                  </a:lnTo>
                  <a:lnTo>
                    <a:pt x="48" y="88"/>
                  </a:lnTo>
                  <a:lnTo>
                    <a:pt x="48" y="82"/>
                  </a:lnTo>
                  <a:lnTo>
                    <a:pt x="50" y="74"/>
                  </a:lnTo>
                  <a:lnTo>
                    <a:pt x="54" y="66"/>
                  </a:lnTo>
                  <a:lnTo>
                    <a:pt x="61" y="58"/>
                  </a:lnTo>
                  <a:lnTo>
                    <a:pt x="72" y="53"/>
                  </a:lnTo>
                  <a:lnTo>
                    <a:pt x="87" y="50"/>
                  </a:lnTo>
                  <a:lnTo>
                    <a:pt x="88" y="51"/>
                  </a:lnTo>
                  <a:lnTo>
                    <a:pt x="88" y="57"/>
                  </a:lnTo>
                  <a:lnTo>
                    <a:pt x="87" y="64"/>
                  </a:lnTo>
                  <a:lnTo>
                    <a:pt x="84" y="72"/>
                  </a:lnTo>
                  <a:lnTo>
                    <a:pt x="80" y="80"/>
                  </a:lnTo>
                  <a:lnTo>
                    <a:pt x="73" y="86"/>
                  </a:lnTo>
                  <a:lnTo>
                    <a:pt x="62" y="92"/>
                  </a:lnTo>
                  <a:lnTo>
                    <a:pt x="48" y="93"/>
                  </a:lnTo>
                  <a:lnTo>
                    <a:pt x="48" y="186"/>
                  </a:lnTo>
                  <a:lnTo>
                    <a:pt x="43" y="186"/>
                  </a:lnTo>
                  <a:lnTo>
                    <a:pt x="43" y="143"/>
                  </a:lnTo>
                  <a:lnTo>
                    <a:pt x="42" y="143"/>
                  </a:lnTo>
                  <a:lnTo>
                    <a:pt x="37" y="142"/>
                  </a:lnTo>
                  <a:lnTo>
                    <a:pt x="29" y="140"/>
                  </a:lnTo>
                  <a:lnTo>
                    <a:pt x="22" y="136"/>
                  </a:lnTo>
                  <a:lnTo>
                    <a:pt x="14" y="130"/>
                  </a:lnTo>
                  <a:lnTo>
                    <a:pt x="8" y="120"/>
                  </a:lnTo>
                  <a:lnTo>
                    <a:pt x="7" y="105"/>
                  </a:lnTo>
                  <a:lnTo>
                    <a:pt x="8" y="105"/>
                  </a:lnTo>
                  <a:lnTo>
                    <a:pt x="12" y="107"/>
                  </a:lnTo>
                  <a:lnTo>
                    <a:pt x="19" y="108"/>
                  </a:lnTo>
                  <a:lnTo>
                    <a:pt x="26" y="111"/>
                  </a:lnTo>
                  <a:lnTo>
                    <a:pt x="34" y="117"/>
                  </a:lnTo>
                  <a:lnTo>
                    <a:pt x="39" y="127"/>
                  </a:lnTo>
                  <a:lnTo>
                    <a:pt x="43" y="140"/>
                  </a:lnTo>
                  <a:lnTo>
                    <a:pt x="43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gray">
            <a:xfrm>
              <a:off x="1914" y="233"/>
              <a:ext cx="166" cy="356"/>
            </a:xfrm>
            <a:custGeom>
              <a:avLst/>
              <a:gdLst/>
              <a:ahLst/>
              <a:cxnLst>
                <a:cxn ang="0">
                  <a:pos x="85" y="84"/>
                </a:cxn>
                <a:cxn ang="0">
                  <a:pos x="101" y="81"/>
                </a:cxn>
                <a:cxn ang="0">
                  <a:pos x="124" y="73"/>
                </a:cxn>
                <a:cxn ang="0">
                  <a:pos x="148" y="56"/>
                </a:cxn>
                <a:cxn ang="0">
                  <a:pos x="163" y="23"/>
                </a:cxn>
                <a:cxn ang="0">
                  <a:pos x="163" y="0"/>
                </a:cxn>
                <a:cxn ang="0">
                  <a:pos x="148" y="0"/>
                </a:cxn>
                <a:cxn ang="0">
                  <a:pos x="125" y="6"/>
                </a:cxn>
                <a:cxn ang="0">
                  <a:pos x="101" y="22"/>
                </a:cxn>
                <a:cxn ang="0">
                  <a:pos x="82" y="54"/>
                </a:cxn>
                <a:cxn ang="0">
                  <a:pos x="77" y="173"/>
                </a:cxn>
                <a:cxn ang="0">
                  <a:pos x="77" y="165"/>
                </a:cxn>
                <a:cxn ang="0">
                  <a:pos x="71" y="146"/>
                </a:cxn>
                <a:cxn ang="0">
                  <a:pos x="60" y="123"/>
                </a:cxn>
                <a:cxn ang="0">
                  <a:pos x="38" y="104"/>
                </a:cxn>
                <a:cxn ang="0">
                  <a:pos x="0" y="96"/>
                </a:cxn>
                <a:cxn ang="0">
                  <a:pos x="0" y="103"/>
                </a:cxn>
                <a:cxn ang="0">
                  <a:pos x="0" y="120"/>
                </a:cxn>
                <a:cxn ang="0">
                  <a:pos x="8" y="143"/>
                </a:cxn>
                <a:cxn ang="0">
                  <a:pos x="24" y="163"/>
                </a:cxn>
                <a:cxn ang="0">
                  <a:pos x="55" y="177"/>
                </a:cxn>
                <a:cxn ang="0">
                  <a:pos x="77" y="356"/>
                </a:cxn>
                <a:cxn ang="0">
                  <a:pos x="82" y="274"/>
                </a:cxn>
                <a:cxn ang="0">
                  <a:pos x="91" y="273"/>
                </a:cxn>
                <a:cxn ang="0">
                  <a:pos x="112" y="267"/>
                </a:cxn>
                <a:cxn ang="0">
                  <a:pos x="135" y="252"/>
                </a:cxn>
                <a:cxn ang="0">
                  <a:pos x="151" y="224"/>
                </a:cxn>
                <a:cxn ang="0">
                  <a:pos x="152" y="203"/>
                </a:cxn>
                <a:cxn ang="0">
                  <a:pos x="137" y="204"/>
                </a:cxn>
                <a:cxn ang="0">
                  <a:pos x="117" y="211"/>
                </a:cxn>
                <a:cxn ang="0">
                  <a:pos x="97" y="231"/>
                </a:cxn>
                <a:cxn ang="0">
                  <a:pos x="82" y="267"/>
                </a:cxn>
              </a:cxnLst>
              <a:rect l="0" t="0" r="r" b="b"/>
              <a:pathLst>
                <a:path w="166" h="356">
                  <a:moveTo>
                    <a:pt x="82" y="84"/>
                  </a:moveTo>
                  <a:lnTo>
                    <a:pt x="85" y="84"/>
                  </a:lnTo>
                  <a:lnTo>
                    <a:pt x="91" y="84"/>
                  </a:lnTo>
                  <a:lnTo>
                    <a:pt x="101" y="81"/>
                  </a:lnTo>
                  <a:lnTo>
                    <a:pt x="112" y="78"/>
                  </a:lnTo>
                  <a:lnTo>
                    <a:pt x="124" y="73"/>
                  </a:lnTo>
                  <a:lnTo>
                    <a:pt x="136" y="66"/>
                  </a:lnTo>
                  <a:lnTo>
                    <a:pt x="148" y="56"/>
                  </a:lnTo>
                  <a:lnTo>
                    <a:pt x="156" y="42"/>
                  </a:lnTo>
                  <a:lnTo>
                    <a:pt x="163" y="23"/>
                  </a:lnTo>
                  <a:lnTo>
                    <a:pt x="166" y="2"/>
                  </a:lnTo>
                  <a:lnTo>
                    <a:pt x="163" y="0"/>
                  </a:lnTo>
                  <a:lnTo>
                    <a:pt x="158" y="0"/>
                  </a:lnTo>
                  <a:lnTo>
                    <a:pt x="148" y="0"/>
                  </a:lnTo>
                  <a:lnTo>
                    <a:pt x="137" y="3"/>
                  </a:lnTo>
                  <a:lnTo>
                    <a:pt x="125" y="6"/>
                  </a:lnTo>
                  <a:lnTo>
                    <a:pt x="113" y="12"/>
                  </a:lnTo>
                  <a:lnTo>
                    <a:pt x="101" y="22"/>
                  </a:lnTo>
                  <a:lnTo>
                    <a:pt x="90" y="35"/>
                  </a:lnTo>
                  <a:lnTo>
                    <a:pt x="82" y="54"/>
                  </a:lnTo>
                  <a:lnTo>
                    <a:pt x="77" y="78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5"/>
                  </a:lnTo>
                  <a:lnTo>
                    <a:pt x="74" y="157"/>
                  </a:lnTo>
                  <a:lnTo>
                    <a:pt x="71" y="146"/>
                  </a:lnTo>
                  <a:lnTo>
                    <a:pt x="67" y="134"/>
                  </a:lnTo>
                  <a:lnTo>
                    <a:pt x="60" y="123"/>
                  </a:lnTo>
                  <a:lnTo>
                    <a:pt x="50" y="112"/>
                  </a:lnTo>
                  <a:lnTo>
                    <a:pt x="38" y="104"/>
                  </a:lnTo>
                  <a:lnTo>
                    <a:pt x="20" y="97"/>
                  </a:lnTo>
                  <a:lnTo>
                    <a:pt x="0" y="96"/>
                  </a:lnTo>
                  <a:lnTo>
                    <a:pt x="0" y="97"/>
                  </a:lnTo>
                  <a:lnTo>
                    <a:pt x="0" y="103"/>
                  </a:lnTo>
                  <a:lnTo>
                    <a:pt x="0" y="111"/>
                  </a:lnTo>
                  <a:lnTo>
                    <a:pt x="0" y="120"/>
                  </a:lnTo>
                  <a:lnTo>
                    <a:pt x="2" y="131"/>
                  </a:lnTo>
                  <a:lnTo>
                    <a:pt x="8" y="143"/>
                  </a:lnTo>
                  <a:lnTo>
                    <a:pt x="15" y="154"/>
                  </a:lnTo>
                  <a:lnTo>
                    <a:pt x="24" y="163"/>
                  </a:lnTo>
                  <a:lnTo>
                    <a:pt x="38" y="171"/>
                  </a:lnTo>
                  <a:lnTo>
                    <a:pt x="55" y="177"/>
                  </a:lnTo>
                  <a:lnTo>
                    <a:pt x="77" y="178"/>
                  </a:lnTo>
                  <a:lnTo>
                    <a:pt x="77" y="356"/>
                  </a:lnTo>
                  <a:lnTo>
                    <a:pt x="82" y="356"/>
                  </a:lnTo>
                  <a:lnTo>
                    <a:pt x="82" y="274"/>
                  </a:lnTo>
                  <a:lnTo>
                    <a:pt x="85" y="273"/>
                  </a:lnTo>
                  <a:lnTo>
                    <a:pt x="91" y="273"/>
                  </a:lnTo>
                  <a:lnTo>
                    <a:pt x="101" y="271"/>
                  </a:lnTo>
                  <a:lnTo>
                    <a:pt x="112" y="267"/>
                  </a:lnTo>
                  <a:lnTo>
                    <a:pt x="124" y="262"/>
                  </a:lnTo>
                  <a:lnTo>
                    <a:pt x="135" y="252"/>
                  </a:lnTo>
                  <a:lnTo>
                    <a:pt x="144" y="240"/>
                  </a:lnTo>
                  <a:lnTo>
                    <a:pt x="151" y="224"/>
                  </a:lnTo>
                  <a:lnTo>
                    <a:pt x="154" y="203"/>
                  </a:lnTo>
                  <a:lnTo>
                    <a:pt x="152" y="203"/>
                  </a:lnTo>
                  <a:lnTo>
                    <a:pt x="145" y="203"/>
                  </a:lnTo>
                  <a:lnTo>
                    <a:pt x="137" y="204"/>
                  </a:lnTo>
                  <a:lnTo>
                    <a:pt x="128" y="207"/>
                  </a:lnTo>
                  <a:lnTo>
                    <a:pt x="117" y="211"/>
                  </a:lnTo>
                  <a:lnTo>
                    <a:pt x="106" y="219"/>
                  </a:lnTo>
                  <a:lnTo>
                    <a:pt x="97" y="231"/>
                  </a:lnTo>
                  <a:lnTo>
                    <a:pt x="89" y="247"/>
                  </a:lnTo>
                  <a:lnTo>
                    <a:pt x="82" y="267"/>
                  </a:lnTo>
                  <a:lnTo>
                    <a:pt x="82" y="84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gray">
            <a:xfrm>
              <a:off x="2514" y="379"/>
              <a:ext cx="92" cy="210"/>
            </a:xfrm>
            <a:custGeom>
              <a:avLst/>
              <a:gdLst/>
              <a:ahLst/>
              <a:cxnLst>
                <a:cxn ang="0">
                  <a:pos x="43" y="162"/>
                </a:cxn>
                <a:cxn ang="0">
                  <a:pos x="36" y="160"/>
                </a:cxn>
                <a:cxn ang="0">
                  <a:pos x="23" y="155"/>
                </a:cxn>
                <a:cxn ang="0">
                  <a:pos x="12" y="141"/>
                </a:cxn>
                <a:cxn ang="0">
                  <a:pos x="12" y="129"/>
                </a:cxn>
                <a:cxn ang="0">
                  <a:pos x="23" y="132"/>
                </a:cxn>
                <a:cxn ang="0">
                  <a:pos x="38" y="145"/>
                </a:cxn>
                <a:cxn ang="0">
                  <a:pos x="43" y="108"/>
                </a:cxn>
                <a:cxn ang="0">
                  <a:pos x="35" y="106"/>
                </a:cxn>
                <a:cxn ang="0">
                  <a:pos x="20" y="101"/>
                </a:cxn>
                <a:cxn ang="0">
                  <a:pos x="7" y="83"/>
                </a:cxn>
                <a:cxn ang="0">
                  <a:pos x="7" y="70"/>
                </a:cxn>
                <a:cxn ang="0">
                  <a:pos x="17" y="71"/>
                </a:cxn>
                <a:cxn ang="0">
                  <a:pos x="31" y="81"/>
                </a:cxn>
                <a:cxn ang="0">
                  <a:pos x="43" y="105"/>
                </a:cxn>
                <a:cxn ang="0">
                  <a:pos x="40" y="43"/>
                </a:cxn>
                <a:cxn ang="0">
                  <a:pos x="26" y="39"/>
                </a:cxn>
                <a:cxn ang="0">
                  <a:pos x="8" y="27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23" y="5"/>
                </a:cxn>
                <a:cxn ang="0">
                  <a:pos x="39" y="23"/>
                </a:cxn>
                <a:cxn ang="0">
                  <a:pos x="46" y="38"/>
                </a:cxn>
                <a:cxn ang="0">
                  <a:pos x="51" y="24"/>
                </a:cxn>
                <a:cxn ang="0">
                  <a:pos x="66" y="8"/>
                </a:cxn>
                <a:cxn ang="0">
                  <a:pos x="92" y="0"/>
                </a:cxn>
                <a:cxn ang="0">
                  <a:pos x="90" y="8"/>
                </a:cxn>
                <a:cxn ang="0">
                  <a:pos x="82" y="25"/>
                </a:cxn>
                <a:cxn ang="0">
                  <a:pos x="63" y="40"/>
                </a:cxn>
                <a:cxn ang="0">
                  <a:pos x="49" y="124"/>
                </a:cxn>
                <a:cxn ang="0">
                  <a:pos x="50" y="116"/>
                </a:cxn>
                <a:cxn ang="0">
                  <a:pos x="59" y="100"/>
                </a:cxn>
                <a:cxn ang="0">
                  <a:pos x="81" y="92"/>
                </a:cxn>
                <a:cxn ang="0">
                  <a:pos x="80" y="98"/>
                </a:cxn>
                <a:cxn ang="0">
                  <a:pos x="73" y="114"/>
                </a:cxn>
                <a:cxn ang="0">
                  <a:pos x="59" y="127"/>
                </a:cxn>
                <a:cxn ang="0">
                  <a:pos x="49" y="210"/>
                </a:cxn>
              </a:cxnLst>
              <a:rect l="0" t="0" r="r" b="b"/>
              <a:pathLst>
                <a:path w="92" h="210">
                  <a:moveTo>
                    <a:pt x="43" y="210"/>
                  </a:moveTo>
                  <a:lnTo>
                    <a:pt x="43" y="162"/>
                  </a:lnTo>
                  <a:lnTo>
                    <a:pt x="40" y="162"/>
                  </a:lnTo>
                  <a:lnTo>
                    <a:pt x="36" y="160"/>
                  </a:lnTo>
                  <a:lnTo>
                    <a:pt x="30" y="159"/>
                  </a:lnTo>
                  <a:lnTo>
                    <a:pt x="23" y="155"/>
                  </a:lnTo>
                  <a:lnTo>
                    <a:pt x="16" y="150"/>
                  </a:lnTo>
                  <a:lnTo>
                    <a:pt x="12" y="141"/>
                  </a:lnTo>
                  <a:lnTo>
                    <a:pt x="11" y="129"/>
                  </a:lnTo>
                  <a:lnTo>
                    <a:pt x="12" y="129"/>
                  </a:lnTo>
                  <a:lnTo>
                    <a:pt x="16" y="129"/>
                  </a:lnTo>
                  <a:lnTo>
                    <a:pt x="23" y="132"/>
                  </a:lnTo>
                  <a:lnTo>
                    <a:pt x="31" y="137"/>
                  </a:lnTo>
                  <a:lnTo>
                    <a:pt x="38" y="145"/>
                  </a:lnTo>
                  <a:lnTo>
                    <a:pt x="43" y="159"/>
                  </a:lnTo>
                  <a:lnTo>
                    <a:pt x="43" y="108"/>
                  </a:lnTo>
                  <a:lnTo>
                    <a:pt x="40" y="108"/>
                  </a:lnTo>
                  <a:lnTo>
                    <a:pt x="35" y="106"/>
                  </a:lnTo>
                  <a:lnTo>
                    <a:pt x="28" y="105"/>
                  </a:lnTo>
                  <a:lnTo>
                    <a:pt x="20" y="101"/>
                  </a:lnTo>
                  <a:lnTo>
                    <a:pt x="12" y="94"/>
                  </a:lnTo>
                  <a:lnTo>
                    <a:pt x="7" y="83"/>
                  </a:lnTo>
                  <a:lnTo>
                    <a:pt x="5" y="70"/>
                  </a:lnTo>
                  <a:lnTo>
                    <a:pt x="7" y="70"/>
                  </a:lnTo>
                  <a:lnTo>
                    <a:pt x="11" y="70"/>
                  </a:lnTo>
                  <a:lnTo>
                    <a:pt x="17" y="71"/>
                  </a:lnTo>
                  <a:lnTo>
                    <a:pt x="24" y="74"/>
                  </a:lnTo>
                  <a:lnTo>
                    <a:pt x="31" y="81"/>
                  </a:lnTo>
                  <a:lnTo>
                    <a:pt x="38" y="90"/>
                  </a:lnTo>
                  <a:lnTo>
                    <a:pt x="43" y="105"/>
                  </a:lnTo>
                  <a:lnTo>
                    <a:pt x="43" y="43"/>
                  </a:lnTo>
                  <a:lnTo>
                    <a:pt x="40" y="43"/>
                  </a:lnTo>
                  <a:lnTo>
                    <a:pt x="34" y="42"/>
                  </a:lnTo>
                  <a:lnTo>
                    <a:pt x="26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1" y="16"/>
                  </a:lnTo>
                  <a:lnTo>
                    <a:pt x="0" y="0"/>
                  </a:lnTo>
                  <a:lnTo>
                    <a:pt x="1" y="0"/>
                  </a:lnTo>
                  <a:lnTo>
                    <a:pt x="7" y="0"/>
                  </a:lnTo>
                  <a:lnTo>
                    <a:pt x="13" y="1"/>
                  </a:lnTo>
                  <a:lnTo>
                    <a:pt x="23" y="5"/>
                  </a:lnTo>
                  <a:lnTo>
                    <a:pt x="31" y="12"/>
                  </a:lnTo>
                  <a:lnTo>
                    <a:pt x="39" y="23"/>
                  </a:lnTo>
                  <a:lnTo>
                    <a:pt x="46" y="40"/>
                  </a:lnTo>
                  <a:lnTo>
                    <a:pt x="46" y="38"/>
                  </a:lnTo>
                  <a:lnTo>
                    <a:pt x="49" y="32"/>
                  </a:lnTo>
                  <a:lnTo>
                    <a:pt x="51" y="24"/>
                  </a:lnTo>
                  <a:lnTo>
                    <a:pt x="58" y="15"/>
                  </a:lnTo>
                  <a:lnTo>
                    <a:pt x="66" y="8"/>
                  </a:lnTo>
                  <a:lnTo>
                    <a:pt x="77" y="1"/>
                  </a:lnTo>
                  <a:lnTo>
                    <a:pt x="92" y="0"/>
                  </a:lnTo>
                  <a:lnTo>
                    <a:pt x="92" y="1"/>
                  </a:lnTo>
                  <a:lnTo>
                    <a:pt x="90" y="8"/>
                  </a:lnTo>
                  <a:lnTo>
                    <a:pt x="88" y="16"/>
                  </a:lnTo>
                  <a:lnTo>
                    <a:pt x="82" y="25"/>
                  </a:lnTo>
                  <a:lnTo>
                    <a:pt x="74" y="34"/>
                  </a:lnTo>
                  <a:lnTo>
                    <a:pt x="63" y="40"/>
                  </a:lnTo>
                  <a:lnTo>
                    <a:pt x="49" y="43"/>
                  </a:lnTo>
                  <a:lnTo>
                    <a:pt x="49" y="124"/>
                  </a:lnTo>
                  <a:lnTo>
                    <a:pt x="49" y="121"/>
                  </a:lnTo>
                  <a:lnTo>
                    <a:pt x="50" y="116"/>
                  </a:lnTo>
                  <a:lnTo>
                    <a:pt x="53" y="108"/>
                  </a:lnTo>
                  <a:lnTo>
                    <a:pt x="59" y="100"/>
                  </a:lnTo>
                  <a:lnTo>
                    <a:pt x="67" y="94"/>
                  </a:lnTo>
                  <a:lnTo>
                    <a:pt x="81" y="92"/>
                  </a:lnTo>
                  <a:lnTo>
                    <a:pt x="81" y="93"/>
                  </a:lnTo>
                  <a:lnTo>
                    <a:pt x="80" y="98"/>
                  </a:lnTo>
                  <a:lnTo>
                    <a:pt x="77" y="106"/>
                  </a:lnTo>
                  <a:lnTo>
                    <a:pt x="73" y="114"/>
                  </a:lnTo>
                  <a:lnTo>
                    <a:pt x="67" y="121"/>
                  </a:lnTo>
                  <a:lnTo>
                    <a:pt x="59" y="127"/>
                  </a:lnTo>
                  <a:lnTo>
                    <a:pt x="49" y="129"/>
                  </a:lnTo>
                  <a:lnTo>
                    <a:pt x="49" y="210"/>
                  </a:lnTo>
                  <a:lnTo>
                    <a:pt x="43" y="210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gray">
            <a:xfrm>
              <a:off x="1566" y="297"/>
              <a:ext cx="128" cy="292"/>
            </a:xfrm>
            <a:custGeom>
              <a:avLst/>
              <a:gdLst/>
              <a:ahLst/>
              <a:cxnLst>
                <a:cxn ang="0">
                  <a:pos x="61" y="225"/>
                </a:cxn>
                <a:cxn ang="0">
                  <a:pos x="54" y="225"/>
                </a:cxn>
                <a:cxn ang="0">
                  <a:pos x="38" y="219"/>
                </a:cxn>
                <a:cxn ang="0">
                  <a:pos x="23" y="206"/>
                </a:cxn>
                <a:cxn ang="0">
                  <a:pos x="15" y="180"/>
                </a:cxn>
                <a:cxn ang="0">
                  <a:pos x="23" y="180"/>
                </a:cxn>
                <a:cxn ang="0">
                  <a:pos x="38" y="186"/>
                </a:cxn>
                <a:cxn ang="0">
                  <a:pos x="54" y="205"/>
                </a:cxn>
                <a:cxn ang="0">
                  <a:pos x="61" y="151"/>
                </a:cxn>
                <a:cxn ang="0">
                  <a:pos x="52" y="149"/>
                </a:cxn>
                <a:cxn ang="0">
                  <a:pos x="34" y="144"/>
                </a:cxn>
                <a:cxn ang="0">
                  <a:pos x="16" y="128"/>
                </a:cxn>
                <a:cxn ang="0">
                  <a:pos x="8" y="98"/>
                </a:cxn>
                <a:cxn ang="0">
                  <a:pos x="15" y="97"/>
                </a:cxn>
                <a:cxn ang="0">
                  <a:pos x="29" y="101"/>
                </a:cxn>
                <a:cxn ang="0">
                  <a:pos x="47" y="116"/>
                </a:cxn>
                <a:cxn ang="0">
                  <a:pos x="61" y="147"/>
                </a:cxn>
                <a:cxn ang="0">
                  <a:pos x="58" y="60"/>
                </a:cxn>
                <a:cxn ang="0">
                  <a:pos x="44" y="58"/>
                </a:cxn>
                <a:cxn ang="0">
                  <a:pos x="25" y="50"/>
                </a:cxn>
                <a:cxn ang="0">
                  <a:pos x="8" y="32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27" y="5"/>
                </a:cxn>
                <a:cxn ang="0">
                  <a:pos x="48" y="21"/>
                </a:cxn>
                <a:cxn ang="0">
                  <a:pos x="65" y="56"/>
                </a:cxn>
                <a:cxn ang="0">
                  <a:pos x="66" y="48"/>
                </a:cxn>
                <a:cxn ang="0">
                  <a:pos x="77" y="28"/>
                </a:cxn>
                <a:cxn ang="0">
                  <a:pos x="96" y="9"/>
                </a:cxn>
                <a:cxn ang="0">
                  <a:pos x="128" y="0"/>
                </a:cxn>
                <a:cxn ang="0">
                  <a:pos x="127" y="9"/>
                </a:cxn>
                <a:cxn ang="0">
                  <a:pos x="119" y="31"/>
                </a:cxn>
                <a:cxn ang="0">
                  <a:pos x="101" y="51"/>
                </a:cxn>
                <a:cxn ang="0">
                  <a:pos x="67" y="60"/>
                </a:cxn>
                <a:cxn ang="0">
                  <a:pos x="69" y="170"/>
                </a:cxn>
                <a:cxn ang="0">
                  <a:pos x="73" y="155"/>
                </a:cxn>
                <a:cxn ang="0">
                  <a:pos x="86" y="136"/>
                </a:cxn>
                <a:cxn ang="0">
                  <a:pos x="113" y="128"/>
                </a:cxn>
                <a:cxn ang="0">
                  <a:pos x="112" y="136"/>
                </a:cxn>
                <a:cxn ang="0">
                  <a:pos x="105" y="153"/>
                </a:cxn>
                <a:cxn ang="0">
                  <a:pos x="92" y="172"/>
                </a:cxn>
                <a:cxn ang="0">
                  <a:pos x="67" y="180"/>
                </a:cxn>
                <a:cxn ang="0">
                  <a:pos x="61" y="292"/>
                </a:cxn>
              </a:cxnLst>
              <a:rect l="0" t="0" r="r" b="b"/>
              <a:pathLst>
                <a:path w="128" h="292">
                  <a:moveTo>
                    <a:pt x="61" y="292"/>
                  </a:moveTo>
                  <a:lnTo>
                    <a:pt x="61" y="225"/>
                  </a:lnTo>
                  <a:lnTo>
                    <a:pt x="58" y="225"/>
                  </a:lnTo>
                  <a:lnTo>
                    <a:pt x="54" y="225"/>
                  </a:lnTo>
                  <a:lnTo>
                    <a:pt x="46" y="222"/>
                  </a:lnTo>
                  <a:lnTo>
                    <a:pt x="38" y="219"/>
                  </a:lnTo>
                  <a:lnTo>
                    <a:pt x="29" y="214"/>
                  </a:lnTo>
                  <a:lnTo>
                    <a:pt x="23" y="206"/>
                  </a:lnTo>
                  <a:lnTo>
                    <a:pt x="17" y="195"/>
                  </a:lnTo>
                  <a:lnTo>
                    <a:pt x="15" y="180"/>
                  </a:lnTo>
                  <a:lnTo>
                    <a:pt x="17" y="180"/>
                  </a:lnTo>
                  <a:lnTo>
                    <a:pt x="23" y="180"/>
                  </a:lnTo>
                  <a:lnTo>
                    <a:pt x="29" y="182"/>
                  </a:lnTo>
                  <a:lnTo>
                    <a:pt x="38" y="186"/>
                  </a:lnTo>
                  <a:lnTo>
                    <a:pt x="47" y="194"/>
                  </a:lnTo>
                  <a:lnTo>
                    <a:pt x="54" y="205"/>
                  </a:lnTo>
                  <a:lnTo>
                    <a:pt x="61" y="221"/>
                  </a:lnTo>
                  <a:lnTo>
                    <a:pt x="61" y="151"/>
                  </a:lnTo>
                  <a:lnTo>
                    <a:pt x="58" y="149"/>
                  </a:lnTo>
                  <a:lnTo>
                    <a:pt x="52" y="149"/>
                  </a:lnTo>
                  <a:lnTo>
                    <a:pt x="44" y="147"/>
                  </a:lnTo>
                  <a:lnTo>
                    <a:pt x="34" y="144"/>
                  </a:lnTo>
                  <a:lnTo>
                    <a:pt x="24" y="137"/>
                  </a:lnTo>
                  <a:lnTo>
                    <a:pt x="16" y="128"/>
                  </a:lnTo>
                  <a:lnTo>
                    <a:pt x="11" y="114"/>
                  </a:lnTo>
                  <a:lnTo>
                    <a:pt x="8" y="98"/>
                  </a:lnTo>
                  <a:lnTo>
                    <a:pt x="9" y="97"/>
                  </a:lnTo>
                  <a:lnTo>
                    <a:pt x="15" y="97"/>
                  </a:lnTo>
                  <a:lnTo>
                    <a:pt x="21" y="98"/>
                  </a:lnTo>
                  <a:lnTo>
                    <a:pt x="29" y="101"/>
                  </a:lnTo>
                  <a:lnTo>
                    <a:pt x="39" y="106"/>
                  </a:lnTo>
                  <a:lnTo>
                    <a:pt x="47" y="116"/>
                  </a:lnTo>
                  <a:lnTo>
                    <a:pt x="55" y="128"/>
                  </a:lnTo>
                  <a:lnTo>
                    <a:pt x="61" y="147"/>
                  </a:lnTo>
                  <a:lnTo>
                    <a:pt x="61" y="60"/>
                  </a:lnTo>
                  <a:lnTo>
                    <a:pt x="58" y="60"/>
                  </a:lnTo>
                  <a:lnTo>
                    <a:pt x="52" y="59"/>
                  </a:lnTo>
                  <a:lnTo>
                    <a:pt x="44" y="58"/>
                  </a:lnTo>
                  <a:lnTo>
                    <a:pt x="35" y="55"/>
                  </a:lnTo>
                  <a:lnTo>
                    <a:pt x="25" y="50"/>
                  </a:lnTo>
                  <a:lnTo>
                    <a:pt x="16" y="43"/>
                  </a:lnTo>
                  <a:lnTo>
                    <a:pt x="8" y="32"/>
                  </a:lnTo>
                  <a:lnTo>
                    <a:pt x="3" y="19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6" y="1"/>
                  </a:lnTo>
                  <a:lnTo>
                    <a:pt x="27" y="5"/>
                  </a:lnTo>
                  <a:lnTo>
                    <a:pt x="38" y="10"/>
                  </a:lnTo>
                  <a:lnTo>
                    <a:pt x="48" y="21"/>
                  </a:lnTo>
                  <a:lnTo>
                    <a:pt x="56" y="36"/>
                  </a:lnTo>
                  <a:lnTo>
                    <a:pt x="65" y="56"/>
                  </a:lnTo>
                  <a:lnTo>
                    <a:pt x="65" y="54"/>
                  </a:lnTo>
                  <a:lnTo>
                    <a:pt x="66" y="48"/>
                  </a:lnTo>
                  <a:lnTo>
                    <a:pt x="70" y="39"/>
                  </a:lnTo>
                  <a:lnTo>
                    <a:pt x="77" y="28"/>
                  </a:lnTo>
                  <a:lnTo>
                    <a:pt x="85" y="19"/>
                  </a:lnTo>
                  <a:lnTo>
                    <a:pt x="96" y="9"/>
                  </a:lnTo>
                  <a:lnTo>
                    <a:pt x="110" y="2"/>
                  </a:lnTo>
                  <a:lnTo>
                    <a:pt x="128" y="0"/>
                  </a:lnTo>
                  <a:lnTo>
                    <a:pt x="128" y="2"/>
                  </a:lnTo>
                  <a:lnTo>
                    <a:pt x="127" y="9"/>
                  </a:lnTo>
                  <a:lnTo>
                    <a:pt x="124" y="19"/>
                  </a:lnTo>
                  <a:lnTo>
                    <a:pt x="119" y="31"/>
                  </a:lnTo>
                  <a:lnTo>
                    <a:pt x="112" y="41"/>
                  </a:lnTo>
                  <a:lnTo>
                    <a:pt x="101" y="51"/>
                  </a:lnTo>
                  <a:lnTo>
                    <a:pt x="86" y="58"/>
                  </a:lnTo>
                  <a:lnTo>
                    <a:pt x="67" y="60"/>
                  </a:lnTo>
                  <a:lnTo>
                    <a:pt x="67" y="172"/>
                  </a:lnTo>
                  <a:lnTo>
                    <a:pt x="69" y="170"/>
                  </a:lnTo>
                  <a:lnTo>
                    <a:pt x="70" y="164"/>
                  </a:lnTo>
                  <a:lnTo>
                    <a:pt x="73" y="155"/>
                  </a:lnTo>
                  <a:lnTo>
                    <a:pt x="78" y="145"/>
                  </a:lnTo>
                  <a:lnTo>
                    <a:pt x="86" y="136"/>
                  </a:lnTo>
                  <a:lnTo>
                    <a:pt x="97" y="130"/>
                  </a:lnTo>
                  <a:lnTo>
                    <a:pt x="113" y="128"/>
                  </a:lnTo>
                  <a:lnTo>
                    <a:pt x="113" y="130"/>
                  </a:lnTo>
                  <a:lnTo>
                    <a:pt x="112" y="136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0" y="163"/>
                  </a:lnTo>
                  <a:lnTo>
                    <a:pt x="92" y="172"/>
                  </a:lnTo>
                  <a:lnTo>
                    <a:pt x="82" y="178"/>
                  </a:lnTo>
                  <a:lnTo>
                    <a:pt x="67" y="180"/>
                  </a:lnTo>
                  <a:lnTo>
                    <a:pt x="67" y="292"/>
                  </a:lnTo>
                  <a:lnTo>
                    <a:pt x="61" y="29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gray">
            <a:xfrm>
              <a:off x="2596" y="332"/>
              <a:ext cx="68" cy="257"/>
            </a:xfrm>
            <a:custGeom>
              <a:avLst/>
              <a:gdLst/>
              <a:ahLst/>
              <a:cxnLst>
                <a:cxn ang="0">
                  <a:pos x="31" y="164"/>
                </a:cxn>
                <a:cxn ang="0">
                  <a:pos x="23" y="163"/>
                </a:cxn>
                <a:cxn ang="0">
                  <a:pos x="8" y="155"/>
                </a:cxn>
                <a:cxn ang="0">
                  <a:pos x="0" y="132"/>
                </a:cxn>
                <a:cxn ang="0">
                  <a:pos x="7" y="132"/>
                </a:cxn>
                <a:cxn ang="0">
                  <a:pos x="22" y="139"/>
                </a:cxn>
                <a:cxn ang="0">
                  <a:pos x="31" y="160"/>
                </a:cxn>
                <a:cxn ang="0">
                  <a:pos x="29" y="101"/>
                </a:cxn>
                <a:cxn ang="0">
                  <a:pos x="16" y="97"/>
                </a:cxn>
                <a:cxn ang="0">
                  <a:pos x="3" y="83"/>
                </a:cxn>
                <a:cxn ang="0">
                  <a:pos x="3" y="70"/>
                </a:cxn>
                <a:cxn ang="0">
                  <a:pos x="15" y="74"/>
                </a:cxn>
                <a:cxn ang="0">
                  <a:pos x="27" y="86"/>
                </a:cxn>
                <a:cxn ang="0">
                  <a:pos x="31" y="31"/>
                </a:cxn>
                <a:cxn ang="0">
                  <a:pos x="33" y="23"/>
                </a:cxn>
                <a:cxn ang="0">
                  <a:pos x="41" y="8"/>
                </a:cxn>
                <a:cxn ang="0">
                  <a:pos x="62" y="0"/>
                </a:cxn>
                <a:cxn ang="0">
                  <a:pos x="61" y="8"/>
                </a:cxn>
                <a:cxn ang="0">
                  <a:pos x="53" y="23"/>
                </a:cxn>
                <a:cxn ang="0">
                  <a:pos x="35" y="31"/>
                </a:cxn>
                <a:cxn ang="0">
                  <a:pos x="35" y="75"/>
                </a:cxn>
                <a:cxn ang="0">
                  <a:pos x="39" y="62"/>
                </a:cxn>
                <a:cxn ang="0">
                  <a:pos x="54" y="48"/>
                </a:cxn>
                <a:cxn ang="0">
                  <a:pos x="68" y="48"/>
                </a:cxn>
                <a:cxn ang="0">
                  <a:pos x="66" y="59"/>
                </a:cxn>
                <a:cxn ang="0">
                  <a:pos x="58" y="72"/>
                </a:cxn>
                <a:cxn ang="0">
                  <a:pos x="35" y="82"/>
                </a:cxn>
                <a:cxn ang="0">
                  <a:pos x="35" y="143"/>
                </a:cxn>
                <a:cxn ang="0">
                  <a:pos x="38" y="132"/>
                </a:cxn>
                <a:cxn ang="0">
                  <a:pos x="49" y="122"/>
                </a:cxn>
                <a:cxn ang="0">
                  <a:pos x="60" y="122"/>
                </a:cxn>
                <a:cxn ang="0">
                  <a:pos x="58" y="133"/>
                </a:cxn>
                <a:cxn ang="0">
                  <a:pos x="47" y="144"/>
                </a:cxn>
                <a:cxn ang="0">
                  <a:pos x="35" y="257"/>
                </a:cxn>
              </a:cxnLst>
              <a:rect l="0" t="0" r="r" b="b"/>
              <a:pathLst>
                <a:path w="68" h="257">
                  <a:moveTo>
                    <a:pt x="31" y="257"/>
                  </a:moveTo>
                  <a:lnTo>
                    <a:pt x="31" y="164"/>
                  </a:lnTo>
                  <a:lnTo>
                    <a:pt x="29" y="163"/>
                  </a:lnTo>
                  <a:lnTo>
                    <a:pt x="23" y="163"/>
                  </a:lnTo>
                  <a:lnTo>
                    <a:pt x="16" y="160"/>
                  </a:lnTo>
                  <a:lnTo>
                    <a:pt x="8" y="155"/>
                  </a:lnTo>
                  <a:lnTo>
                    <a:pt x="3" y="145"/>
                  </a:lnTo>
                  <a:lnTo>
                    <a:pt x="0" y="132"/>
                  </a:lnTo>
                  <a:lnTo>
                    <a:pt x="3" y="132"/>
                  </a:lnTo>
                  <a:lnTo>
                    <a:pt x="7" y="132"/>
                  </a:lnTo>
                  <a:lnTo>
                    <a:pt x="15" y="135"/>
                  </a:lnTo>
                  <a:lnTo>
                    <a:pt x="22" y="139"/>
                  </a:lnTo>
                  <a:lnTo>
                    <a:pt x="27" y="147"/>
                  </a:lnTo>
                  <a:lnTo>
                    <a:pt x="31" y="160"/>
                  </a:lnTo>
                  <a:lnTo>
                    <a:pt x="31" y="101"/>
                  </a:lnTo>
                  <a:lnTo>
                    <a:pt x="29" y="101"/>
                  </a:lnTo>
                  <a:lnTo>
                    <a:pt x="23" y="99"/>
                  </a:lnTo>
                  <a:lnTo>
                    <a:pt x="16" y="97"/>
                  </a:lnTo>
                  <a:lnTo>
                    <a:pt x="8" y="91"/>
                  </a:lnTo>
                  <a:lnTo>
                    <a:pt x="3" y="83"/>
                  </a:lnTo>
                  <a:lnTo>
                    <a:pt x="0" y="70"/>
                  </a:lnTo>
                  <a:lnTo>
                    <a:pt x="3" y="70"/>
                  </a:lnTo>
                  <a:lnTo>
                    <a:pt x="7" y="71"/>
                  </a:lnTo>
                  <a:lnTo>
                    <a:pt x="15" y="74"/>
                  </a:lnTo>
                  <a:lnTo>
                    <a:pt x="22" y="78"/>
                  </a:lnTo>
                  <a:lnTo>
                    <a:pt x="27" y="86"/>
                  </a:lnTo>
                  <a:lnTo>
                    <a:pt x="31" y="97"/>
                  </a:lnTo>
                  <a:lnTo>
                    <a:pt x="31" y="31"/>
                  </a:lnTo>
                  <a:lnTo>
                    <a:pt x="31" y="28"/>
                  </a:lnTo>
                  <a:lnTo>
                    <a:pt x="33" y="23"/>
                  </a:lnTo>
                  <a:lnTo>
                    <a:pt x="35" y="15"/>
                  </a:lnTo>
                  <a:lnTo>
                    <a:pt x="41" y="8"/>
                  </a:lnTo>
                  <a:lnTo>
                    <a:pt x="50" y="2"/>
                  </a:lnTo>
                  <a:lnTo>
                    <a:pt x="62" y="0"/>
                  </a:lnTo>
                  <a:lnTo>
                    <a:pt x="62" y="2"/>
                  </a:lnTo>
                  <a:lnTo>
                    <a:pt x="61" y="8"/>
                  </a:lnTo>
                  <a:lnTo>
                    <a:pt x="58" y="15"/>
                  </a:lnTo>
                  <a:lnTo>
                    <a:pt x="53" y="23"/>
                  </a:lnTo>
                  <a:lnTo>
                    <a:pt x="46" y="28"/>
                  </a:lnTo>
                  <a:lnTo>
                    <a:pt x="35" y="31"/>
                  </a:lnTo>
                  <a:lnTo>
                    <a:pt x="35" y="78"/>
                  </a:lnTo>
                  <a:lnTo>
                    <a:pt x="35" y="75"/>
                  </a:lnTo>
                  <a:lnTo>
                    <a:pt x="37" y="70"/>
                  </a:lnTo>
                  <a:lnTo>
                    <a:pt x="39" y="62"/>
                  </a:lnTo>
                  <a:lnTo>
                    <a:pt x="45" y="55"/>
                  </a:lnTo>
                  <a:lnTo>
                    <a:pt x="54" y="48"/>
                  </a:lnTo>
                  <a:lnTo>
                    <a:pt x="66" y="47"/>
                  </a:lnTo>
                  <a:lnTo>
                    <a:pt x="68" y="48"/>
                  </a:lnTo>
                  <a:lnTo>
                    <a:pt x="68" y="52"/>
                  </a:lnTo>
                  <a:lnTo>
                    <a:pt x="66" y="59"/>
                  </a:lnTo>
                  <a:lnTo>
                    <a:pt x="64" y="66"/>
                  </a:lnTo>
                  <a:lnTo>
                    <a:pt x="58" y="72"/>
                  </a:lnTo>
                  <a:lnTo>
                    <a:pt x="50" y="78"/>
                  </a:lnTo>
                  <a:lnTo>
                    <a:pt x="35" y="82"/>
                  </a:lnTo>
                  <a:lnTo>
                    <a:pt x="35" y="144"/>
                  </a:lnTo>
                  <a:lnTo>
                    <a:pt x="35" y="143"/>
                  </a:lnTo>
                  <a:lnTo>
                    <a:pt x="37" y="139"/>
                  </a:lnTo>
                  <a:lnTo>
                    <a:pt x="38" y="132"/>
                  </a:lnTo>
                  <a:lnTo>
                    <a:pt x="42" y="126"/>
                  </a:lnTo>
                  <a:lnTo>
                    <a:pt x="49" y="122"/>
                  </a:lnTo>
                  <a:lnTo>
                    <a:pt x="58" y="121"/>
                  </a:lnTo>
                  <a:lnTo>
                    <a:pt x="60" y="122"/>
                  </a:lnTo>
                  <a:lnTo>
                    <a:pt x="60" y="126"/>
                  </a:lnTo>
                  <a:lnTo>
                    <a:pt x="58" y="133"/>
                  </a:lnTo>
                  <a:lnTo>
                    <a:pt x="56" y="139"/>
                  </a:lnTo>
                  <a:lnTo>
                    <a:pt x="47" y="144"/>
                  </a:lnTo>
                  <a:lnTo>
                    <a:pt x="35" y="148"/>
                  </a:lnTo>
                  <a:lnTo>
                    <a:pt x="35" y="257"/>
                  </a:lnTo>
                  <a:lnTo>
                    <a:pt x="31" y="25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gray">
            <a:xfrm>
              <a:off x="1672" y="164"/>
              <a:ext cx="111" cy="425"/>
            </a:xfrm>
            <a:custGeom>
              <a:avLst/>
              <a:gdLst/>
              <a:ahLst/>
              <a:cxnLst>
                <a:cxn ang="0">
                  <a:pos x="52" y="272"/>
                </a:cxn>
                <a:cxn ang="0">
                  <a:pos x="44" y="270"/>
                </a:cxn>
                <a:cxn ang="0">
                  <a:pos x="26" y="265"/>
                </a:cxn>
                <a:cxn ang="0">
                  <a:pos x="8" y="249"/>
                </a:cxn>
                <a:cxn ang="0">
                  <a:pos x="0" y="219"/>
                </a:cxn>
                <a:cxn ang="0">
                  <a:pos x="8" y="219"/>
                </a:cxn>
                <a:cxn ang="0">
                  <a:pos x="25" y="223"/>
                </a:cxn>
                <a:cxn ang="0">
                  <a:pos x="41" y="235"/>
                </a:cxn>
                <a:cxn ang="0">
                  <a:pos x="52" y="265"/>
                </a:cxn>
                <a:cxn ang="0">
                  <a:pos x="50" y="168"/>
                </a:cxn>
                <a:cxn ang="0">
                  <a:pos x="35" y="165"/>
                </a:cxn>
                <a:cxn ang="0">
                  <a:pos x="17" y="156"/>
                </a:cxn>
                <a:cxn ang="0">
                  <a:pos x="3" y="134"/>
                </a:cxn>
                <a:cxn ang="0">
                  <a:pos x="3" y="116"/>
                </a:cxn>
                <a:cxn ang="0">
                  <a:pos x="19" y="120"/>
                </a:cxn>
                <a:cxn ang="0">
                  <a:pos x="39" y="133"/>
                </a:cxn>
                <a:cxn ang="0">
                  <a:pos x="52" y="161"/>
                </a:cxn>
                <a:cxn ang="0">
                  <a:pos x="53" y="50"/>
                </a:cxn>
                <a:cxn ang="0">
                  <a:pos x="54" y="36"/>
                </a:cxn>
                <a:cxn ang="0">
                  <a:pos x="65" y="17"/>
                </a:cxn>
                <a:cxn ang="0">
                  <a:pos x="87" y="3"/>
                </a:cxn>
                <a:cxn ang="0">
                  <a:pos x="103" y="3"/>
                </a:cxn>
                <a:cxn ang="0">
                  <a:pos x="99" y="21"/>
                </a:cxn>
                <a:cxn ang="0">
                  <a:pos x="84" y="42"/>
                </a:cxn>
                <a:cxn ang="0">
                  <a:pos x="58" y="52"/>
                </a:cxn>
                <a:cxn ang="0">
                  <a:pos x="58" y="127"/>
                </a:cxn>
                <a:cxn ang="0">
                  <a:pos x="61" y="112"/>
                </a:cxn>
                <a:cxn ang="0">
                  <a:pos x="72" y="94"/>
                </a:cxn>
                <a:cxn ang="0">
                  <a:pos x="93" y="80"/>
                </a:cxn>
                <a:cxn ang="0">
                  <a:pos x="111" y="80"/>
                </a:cxn>
                <a:cxn ang="0">
                  <a:pos x="111" y="91"/>
                </a:cxn>
                <a:cxn ang="0">
                  <a:pos x="107" y="108"/>
                </a:cxn>
                <a:cxn ang="0">
                  <a:pos x="91" y="126"/>
                </a:cxn>
                <a:cxn ang="0">
                  <a:pos x="58" y="135"/>
                </a:cxn>
                <a:cxn ang="0">
                  <a:pos x="58" y="236"/>
                </a:cxn>
                <a:cxn ang="0">
                  <a:pos x="61" y="223"/>
                </a:cxn>
                <a:cxn ang="0">
                  <a:pos x="73" y="208"/>
                </a:cxn>
                <a:cxn ang="0">
                  <a:pos x="97" y="200"/>
                </a:cxn>
                <a:cxn ang="0">
                  <a:pos x="99" y="207"/>
                </a:cxn>
                <a:cxn ang="0">
                  <a:pos x="97" y="220"/>
                </a:cxn>
                <a:cxn ang="0">
                  <a:pos x="87" y="235"/>
                </a:cxn>
                <a:cxn ang="0">
                  <a:pos x="58" y="245"/>
                </a:cxn>
                <a:cxn ang="0">
                  <a:pos x="52" y="425"/>
                </a:cxn>
              </a:cxnLst>
              <a:rect l="0" t="0" r="r" b="b"/>
              <a:pathLst>
                <a:path w="111" h="425">
                  <a:moveTo>
                    <a:pt x="52" y="425"/>
                  </a:moveTo>
                  <a:lnTo>
                    <a:pt x="52" y="272"/>
                  </a:lnTo>
                  <a:lnTo>
                    <a:pt x="50" y="270"/>
                  </a:lnTo>
                  <a:lnTo>
                    <a:pt x="44" y="270"/>
                  </a:lnTo>
                  <a:lnTo>
                    <a:pt x="35" y="269"/>
                  </a:lnTo>
                  <a:lnTo>
                    <a:pt x="26" y="265"/>
                  </a:lnTo>
                  <a:lnTo>
                    <a:pt x="17" y="258"/>
                  </a:lnTo>
                  <a:lnTo>
                    <a:pt x="8" y="249"/>
                  </a:lnTo>
                  <a:lnTo>
                    <a:pt x="3" y="236"/>
                  </a:lnTo>
                  <a:lnTo>
                    <a:pt x="0" y="219"/>
                  </a:lnTo>
                  <a:lnTo>
                    <a:pt x="3" y="219"/>
                  </a:lnTo>
                  <a:lnTo>
                    <a:pt x="8" y="219"/>
                  </a:lnTo>
                  <a:lnTo>
                    <a:pt x="15" y="220"/>
                  </a:lnTo>
                  <a:lnTo>
                    <a:pt x="25" y="223"/>
                  </a:lnTo>
                  <a:lnTo>
                    <a:pt x="33" y="227"/>
                  </a:lnTo>
                  <a:lnTo>
                    <a:pt x="41" y="235"/>
                  </a:lnTo>
                  <a:lnTo>
                    <a:pt x="48" y="247"/>
                  </a:lnTo>
                  <a:lnTo>
                    <a:pt x="52" y="265"/>
                  </a:lnTo>
                  <a:lnTo>
                    <a:pt x="52" y="168"/>
                  </a:lnTo>
                  <a:lnTo>
                    <a:pt x="50" y="168"/>
                  </a:lnTo>
                  <a:lnTo>
                    <a:pt x="44" y="168"/>
                  </a:lnTo>
                  <a:lnTo>
                    <a:pt x="35" y="165"/>
                  </a:lnTo>
                  <a:lnTo>
                    <a:pt x="26" y="161"/>
                  </a:lnTo>
                  <a:lnTo>
                    <a:pt x="17" y="156"/>
                  </a:lnTo>
                  <a:lnTo>
                    <a:pt x="8" y="146"/>
                  </a:lnTo>
                  <a:lnTo>
                    <a:pt x="3" y="134"/>
                  </a:lnTo>
                  <a:lnTo>
                    <a:pt x="0" y="116"/>
                  </a:lnTo>
                  <a:lnTo>
                    <a:pt x="3" y="116"/>
                  </a:lnTo>
                  <a:lnTo>
                    <a:pt x="10" y="118"/>
                  </a:lnTo>
                  <a:lnTo>
                    <a:pt x="19" y="120"/>
                  </a:lnTo>
                  <a:lnTo>
                    <a:pt x="29" y="125"/>
                  </a:lnTo>
                  <a:lnTo>
                    <a:pt x="39" y="133"/>
                  </a:lnTo>
                  <a:lnTo>
                    <a:pt x="48" y="145"/>
                  </a:lnTo>
                  <a:lnTo>
                    <a:pt x="52" y="161"/>
                  </a:lnTo>
                  <a:lnTo>
                    <a:pt x="52" y="52"/>
                  </a:lnTo>
                  <a:lnTo>
                    <a:pt x="53" y="50"/>
                  </a:lnTo>
                  <a:lnTo>
                    <a:pt x="53" y="44"/>
                  </a:lnTo>
                  <a:lnTo>
                    <a:pt x="54" y="36"/>
                  </a:lnTo>
                  <a:lnTo>
                    <a:pt x="58" y="26"/>
                  </a:lnTo>
                  <a:lnTo>
                    <a:pt x="65" y="17"/>
                  </a:lnTo>
                  <a:lnTo>
                    <a:pt x="75" y="9"/>
                  </a:lnTo>
                  <a:lnTo>
                    <a:pt x="87" y="3"/>
                  </a:lnTo>
                  <a:lnTo>
                    <a:pt x="104" y="0"/>
                  </a:lnTo>
                  <a:lnTo>
                    <a:pt x="103" y="3"/>
                  </a:lnTo>
                  <a:lnTo>
                    <a:pt x="102" y="11"/>
                  </a:lnTo>
                  <a:lnTo>
                    <a:pt x="99" y="21"/>
                  </a:lnTo>
                  <a:lnTo>
                    <a:pt x="92" y="32"/>
                  </a:lnTo>
                  <a:lnTo>
                    <a:pt x="84" y="42"/>
                  </a:lnTo>
                  <a:lnTo>
                    <a:pt x="73" y="49"/>
                  </a:lnTo>
                  <a:lnTo>
                    <a:pt x="58" y="52"/>
                  </a:lnTo>
                  <a:lnTo>
                    <a:pt x="58" y="130"/>
                  </a:lnTo>
                  <a:lnTo>
                    <a:pt x="58" y="127"/>
                  </a:lnTo>
                  <a:lnTo>
                    <a:pt x="60" y="122"/>
                  </a:lnTo>
                  <a:lnTo>
                    <a:pt x="61" y="112"/>
                  </a:lnTo>
                  <a:lnTo>
                    <a:pt x="65" y="103"/>
                  </a:lnTo>
                  <a:lnTo>
                    <a:pt x="72" y="94"/>
                  </a:lnTo>
                  <a:lnTo>
                    <a:pt x="80" y="85"/>
                  </a:lnTo>
                  <a:lnTo>
                    <a:pt x="93" y="80"/>
                  </a:lnTo>
                  <a:lnTo>
                    <a:pt x="110" y="77"/>
                  </a:lnTo>
                  <a:lnTo>
                    <a:pt x="111" y="80"/>
                  </a:lnTo>
                  <a:lnTo>
                    <a:pt x="111" y="84"/>
                  </a:lnTo>
                  <a:lnTo>
                    <a:pt x="111" y="91"/>
                  </a:lnTo>
                  <a:lnTo>
                    <a:pt x="110" y="100"/>
                  </a:lnTo>
                  <a:lnTo>
                    <a:pt x="107" y="108"/>
                  </a:lnTo>
                  <a:lnTo>
                    <a:pt x="100" y="118"/>
                  </a:lnTo>
                  <a:lnTo>
                    <a:pt x="91" y="126"/>
                  </a:lnTo>
                  <a:lnTo>
                    <a:pt x="77" y="133"/>
                  </a:lnTo>
                  <a:lnTo>
                    <a:pt x="58" y="135"/>
                  </a:lnTo>
                  <a:lnTo>
                    <a:pt x="58" y="239"/>
                  </a:lnTo>
                  <a:lnTo>
                    <a:pt x="58" y="236"/>
                  </a:lnTo>
                  <a:lnTo>
                    <a:pt x="60" y="231"/>
                  </a:lnTo>
                  <a:lnTo>
                    <a:pt x="61" y="223"/>
                  </a:lnTo>
                  <a:lnTo>
                    <a:pt x="66" y="215"/>
                  </a:lnTo>
                  <a:lnTo>
                    <a:pt x="73" y="208"/>
                  </a:lnTo>
                  <a:lnTo>
                    <a:pt x="83" y="203"/>
                  </a:lnTo>
                  <a:lnTo>
                    <a:pt x="97" y="200"/>
                  </a:lnTo>
                  <a:lnTo>
                    <a:pt x="97" y="201"/>
                  </a:lnTo>
                  <a:lnTo>
                    <a:pt x="99" y="207"/>
                  </a:lnTo>
                  <a:lnTo>
                    <a:pt x="99" y="212"/>
                  </a:lnTo>
                  <a:lnTo>
                    <a:pt x="97" y="220"/>
                  </a:lnTo>
                  <a:lnTo>
                    <a:pt x="93" y="228"/>
                  </a:lnTo>
                  <a:lnTo>
                    <a:pt x="87" y="235"/>
                  </a:lnTo>
                  <a:lnTo>
                    <a:pt x="75" y="242"/>
                  </a:lnTo>
                  <a:lnTo>
                    <a:pt x="58" y="245"/>
                  </a:lnTo>
                  <a:lnTo>
                    <a:pt x="58" y="425"/>
                  </a:lnTo>
                  <a:lnTo>
                    <a:pt x="52" y="425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gray">
            <a:xfrm>
              <a:off x="2065" y="361"/>
              <a:ext cx="100" cy="228"/>
            </a:xfrm>
            <a:custGeom>
              <a:avLst/>
              <a:gdLst/>
              <a:ahLst/>
              <a:cxnLst>
                <a:cxn ang="0">
                  <a:pos x="52" y="176"/>
                </a:cxn>
                <a:cxn ang="0">
                  <a:pos x="59" y="176"/>
                </a:cxn>
                <a:cxn ang="0">
                  <a:pos x="74" y="169"/>
                </a:cxn>
                <a:cxn ang="0">
                  <a:pos x="86" y="154"/>
                </a:cxn>
                <a:cxn ang="0">
                  <a:pos x="86" y="141"/>
                </a:cxn>
                <a:cxn ang="0">
                  <a:pos x="74" y="143"/>
                </a:cxn>
                <a:cxn ang="0">
                  <a:pos x="58" y="158"/>
                </a:cxn>
                <a:cxn ang="0">
                  <a:pos x="52" y="118"/>
                </a:cxn>
                <a:cxn ang="0">
                  <a:pos x="61" y="116"/>
                </a:cxn>
                <a:cxn ang="0">
                  <a:pos x="78" y="110"/>
                </a:cxn>
                <a:cxn ang="0">
                  <a:pos x="92" y="92"/>
                </a:cxn>
                <a:cxn ang="0">
                  <a:pos x="92" y="77"/>
                </a:cxn>
                <a:cxn ang="0">
                  <a:pos x="81" y="79"/>
                </a:cxn>
                <a:cxn ang="0">
                  <a:pos x="65" y="88"/>
                </a:cxn>
                <a:cxn ang="0">
                  <a:pos x="52" y="115"/>
                </a:cxn>
                <a:cxn ang="0">
                  <a:pos x="55" y="48"/>
                </a:cxn>
                <a:cxn ang="0">
                  <a:pos x="67" y="45"/>
                </a:cxn>
                <a:cxn ang="0">
                  <a:pos x="85" y="37"/>
                </a:cxn>
                <a:cxn ang="0">
                  <a:pos x="97" y="17"/>
                </a:cxn>
                <a:cxn ang="0">
                  <a:pos x="97" y="0"/>
                </a:cxn>
                <a:cxn ang="0">
                  <a:pos x="83" y="3"/>
                </a:cxn>
                <a:cxn ang="0">
                  <a:pos x="65" y="14"/>
                </a:cxn>
                <a:cxn ang="0">
                  <a:pos x="50" y="45"/>
                </a:cxn>
                <a:cxn ang="0">
                  <a:pos x="47" y="35"/>
                </a:cxn>
                <a:cxn ang="0">
                  <a:pos x="38" y="18"/>
                </a:cxn>
                <a:cxn ang="0">
                  <a:pos x="16" y="3"/>
                </a:cxn>
                <a:cxn ang="0">
                  <a:pos x="1" y="3"/>
                </a:cxn>
                <a:cxn ang="0">
                  <a:pos x="5" y="19"/>
                </a:cxn>
                <a:cxn ang="0">
                  <a:pos x="19" y="38"/>
                </a:cxn>
                <a:cxn ang="0">
                  <a:pos x="47" y="48"/>
                </a:cxn>
                <a:cxn ang="0">
                  <a:pos x="47" y="132"/>
                </a:cxn>
                <a:cxn ang="0">
                  <a:pos x="42" y="118"/>
                </a:cxn>
                <a:cxn ang="0">
                  <a:pos x="25" y="103"/>
                </a:cxn>
                <a:cxn ang="0">
                  <a:pos x="12" y="103"/>
                </a:cxn>
                <a:cxn ang="0">
                  <a:pos x="16" y="116"/>
                </a:cxn>
                <a:cxn ang="0">
                  <a:pos x="25" y="132"/>
                </a:cxn>
                <a:cxn ang="0">
                  <a:pos x="47" y="141"/>
                </a:cxn>
                <a:cxn ang="0">
                  <a:pos x="52" y="228"/>
                </a:cxn>
              </a:cxnLst>
              <a:rect l="0" t="0" r="r" b="b"/>
              <a:pathLst>
                <a:path w="100" h="228">
                  <a:moveTo>
                    <a:pt x="52" y="228"/>
                  </a:moveTo>
                  <a:lnTo>
                    <a:pt x="52" y="176"/>
                  </a:lnTo>
                  <a:lnTo>
                    <a:pt x="55" y="176"/>
                  </a:lnTo>
                  <a:lnTo>
                    <a:pt x="59" y="176"/>
                  </a:lnTo>
                  <a:lnTo>
                    <a:pt x="67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6" y="154"/>
                  </a:lnTo>
                  <a:lnTo>
                    <a:pt x="88" y="141"/>
                  </a:lnTo>
                  <a:lnTo>
                    <a:pt x="86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58" y="158"/>
                  </a:lnTo>
                  <a:lnTo>
                    <a:pt x="52" y="173"/>
                  </a:lnTo>
                  <a:lnTo>
                    <a:pt x="52" y="118"/>
                  </a:lnTo>
                  <a:lnTo>
                    <a:pt x="55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6" y="103"/>
                  </a:lnTo>
                  <a:lnTo>
                    <a:pt x="92" y="92"/>
                  </a:lnTo>
                  <a:lnTo>
                    <a:pt x="94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2" y="115"/>
                  </a:lnTo>
                  <a:lnTo>
                    <a:pt x="52" y="48"/>
                  </a:lnTo>
                  <a:lnTo>
                    <a:pt x="55" y="48"/>
                  </a:lnTo>
                  <a:lnTo>
                    <a:pt x="61" y="48"/>
                  </a:lnTo>
                  <a:lnTo>
                    <a:pt x="67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2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3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6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8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3" y="10"/>
                  </a:lnTo>
                  <a:lnTo>
                    <a:pt x="5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5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3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5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2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gray">
            <a:xfrm>
              <a:off x="2921" y="361"/>
              <a:ext cx="100" cy="228"/>
            </a:xfrm>
            <a:custGeom>
              <a:avLst/>
              <a:gdLst/>
              <a:ahLst/>
              <a:cxnLst>
                <a:cxn ang="0">
                  <a:pos x="53" y="176"/>
                </a:cxn>
                <a:cxn ang="0">
                  <a:pos x="60" y="176"/>
                </a:cxn>
                <a:cxn ang="0">
                  <a:pos x="74" y="169"/>
                </a:cxn>
                <a:cxn ang="0">
                  <a:pos x="87" y="154"/>
                </a:cxn>
                <a:cxn ang="0">
                  <a:pos x="87" y="141"/>
                </a:cxn>
                <a:cxn ang="0">
                  <a:pos x="74" y="143"/>
                </a:cxn>
                <a:cxn ang="0">
                  <a:pos x="60" y="158"/>
                </a:cxn>
                <a:cxn ang="0">
                  <a:pos x="53" y="118"/>
                </a:cxn>
                <a:cxn ang="0">
                  <a:pos x="61" y="116"/>
                </a:cxn>
                <a:cxn ang="0">
                  <a:pos x="78" y="110"/>
                </a:cxn>
                <a:cxn ang="0">
                  <a:pos x="92" y="92"/>
                </a:cxn>
                <a:cxn ang="0">
                  <a:pos x="92" y="77"/>
                </a:cxn>
                <a:cxn ang="0">
                  <a:pos x="81" y="79"/>
                </a:cxn>
                <a:cxn ang="0">
                  <a:pos x="65" y="88"/>
                </a:cxn>
                <a:cxn ang="0">
                  <a:pos x="53" y="115"/>
                </a:cxn>
                <a:cxn ang="0">
                  <a:pos x="56" y="48"/>
                </a:cxn>
                <a:cxn ang="0">
                  <a:pos x="68" y="45"/>
                </a:cxn>
                <a:cxn ang="0">
                  <a:pos x="85" y="37"/>
                </a:cxn>
                <a:cxn ang="0">
                  <a:pos x="97" y="17"/>
                </a:cxn>
                <a:cxn ang="0">
                  <a:pos x="97" y="0"/>
                </a:cxn>
                <a:cxn ang="0">
                  <a:pos x="84" y="3"/>
                </a:cxn>
                <a:cxn ang="0">
                  <a:pos x="65" y="14"/>
                </a:cxn>
                <a:cxn ang="0">
                  <a:pos x="50" y="45"/>
                </a:cxn>
                <a:cxn ang="0">
                  <a:pos x="47" y="35"/>
                </a:cxn>
                <a:cxn ang="0">
                  <a:pos x="38" y="18"/>
                </a:cxn>
                <a:cxn ang="0">
                  <a:pos x="16" y="3"/>
                </a:cxn>
                <a:cxn ang="0">
                  <a:pos x="2" y="3"/>
                </a:cxn>
                <a:cxn ang="0">
                  <a:pos x="6" y="19"/>
                </a:cxn>
                <a:cxn ang="0">
                  <a:pos x="19" y="38"/>
                </a:cxn>
                <a:cxn ang="0">
                  <a:pos x="47" y="48"/>
                </a:cxn>
                <a:cxn ang="0">
                  <a:pos x="47" y="132"/>
                </a:cxn>
                <a:cxn ang="0">
                  <a:pos x="42" y="118"/>
                </a:cxn>
                <a:cxn ang="0">
                  <a:pos x="26" y="103"/>
                </a:cxn>
                <a:cxn ang="0">
                  <a:pos x="12" y="103"/>
                </a:cxn>
                <a:cxn ang="0">
                  <a:pos x="16" y="116"/>
                </a:cxn>
                <a:cxn ang="0">
                  <a:pos x="26" y="132"/>
                </a:cxn>
                <a:cxn ang="0">
                  <a:pos x="47" y="141"/>
                </a:cxn>
                <a:cxn ang="0">
                  <a:pos x="53" y="228"/>
                </a:cxn>
              </a:cxnLst>
              <a:rect l="0" t="0" r="r" b="b"/>
              <a:pathLst>
                <a:path w="100" h="228">
                  <a:moveTo>
                    <a:pt x="53" y="228"/>
                  </a:moveTo>
                  <a:lnTo>
                    <a:pt x="53" y="176"/>
                  </a:lnTo>
                  <a:lnTo>
                    <a:pt x="56" y="176"/>
                  </a:lnTo>
                  <a:lnTo>
                    <a:pt x="60" y="176"/>
                  </a:lnTo>
                  <a:lnTo>
                    <a:pt x="68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7" y="154"/>
                  </a:lnTo>
                  <a:lnTo>
                    <a:pt x="88" y="141"/>
                  </a:lnTo>
                  <a:lnTo>
                    <a:pt x="87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60" y="158"/>
                  </a:lnTo>
                  <a:lnTo>
                    <a:pt x="53" y="173"/>
                  </a:lnTo>
                  <a:lnTo>
                    <a:pt x="53" y="118"/>
                  </a:lnTo>
                  <a:lnTo>
                    <a:pt x="56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7" y="103"/>
                  </a:lnTo>
                  <a:lnTo>
                    <a:pt x="92" y="92"/>
                  </a:lnTo>
                  <a:lnTo>
                    <a:pt x="95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3" y="115"/>
                  </a:lnTo>
                  <a:lnTo>
                    <a:pt x="53" y="48"/>
                  </a:lnTo>
                  <a:lnTo>
                    <a:pt x="56" y="48"/>
                  </a:lnTo>
                  <a:lnTo>
                    <a:pt x="61" y="48"/>
                  </a:lnTo>
                  <a:lnTo>
                    <a:pt x="68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3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4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7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9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2" y="3"/>
                  </a:lnTo>
                  <a:lnTo>
                    <a:pt x="3" y="10"/>
                  </a:lnTo>
                  <a:lnTo>
                    <a:pt x="6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6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4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6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3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gray">
            <a:xfrm>
              <a:off x="2273" y="187"/>
              <a:ext cx="175" cy="402"/>
            </a:xfrm>
            <a:custGeom>
              <a:avLst/>
              <a:gdLst/>
              <a:ahLst/>
              <a:cxnLst>
                <a:cxn ang="0">
                  <a:pos x="93" y="309"/>
                </a:cxn>
                <a:cxn ang="0">
                  <a:pos x="101" y="309"/>
                </a:cxn>
                <a:cxn ang="0">
                  <a:pos x="118" y="304"/>
                </a:cxn>
                <a:cxn ang="0">
                  <a:pos x="138" y="292"/>
                </a:cxn>
                <a:cxn ang="0">
                  <a:pos x="152" y="266"/>
                </a:cxn>
                <a:cxn ang="0">
                  <a:pos x="152" y="247"/>
                </a:cxn>
                <a:cxn ang="0">
                  <a:pos x="138" y="250"/>
                </a:cxn>
                <a:cxn ang="0">
                  <a:pos x="120" y="259"/>
                </a:cxn>
                <a:cxn ang="0">
                  <a:pos x="99" y="285"/>
                </a:cxn>
                <a:cxn ang="0">
                  <a:pos x="93" y="207"/>
                </a:cxn>
                <a:cxn ang="0">
                  <a:pos x="102" y="205"/>
                </a:cxn>
                <a:cxn ang="0">
                  <a:pos x="122" y="200"/>
                </a:cxn>
                <a:cxn ang="0">
                  <a:pos x="147" y="185"/>
                </a:cxn>
                <a:cxn ang="0">
                  <a:pos x="163" y="155"/>
                </a:cxn>
                <a:cxn ang="0">
                  <a:pos x="163" y="134"/>
                </a:cxn>
                <a:cxn ang="0">
                  <a:pos x="149" y="135"/>
                </a:cxn>
                <a:cxn ang="0">
                  <a:pos x="129" y="142"/>
                </a:cxn>
                <a:cxn ang="0">
                  <a:pos x="107" y="162"/>
                </a:cxn>
                <a:cxn ang="0">
                  <a:pos x="93" y="201"/>
                </a:cxn>
                <a:cxn ang="0">
                  <a:pos x="95" y="83"/>
                </a:cxn>
                <a:cxn ang="0">
                  <a:pos x="110" y="81"/>
                </a:cxn>
                <a:cxn ang="0">
                  <a:pos x="134" y="73"/>
                </a:cxn>
                <a:cxn ang="0">
                  <a:pos x="157" y="54"/>
                </a:cxn>
                <a:cxn ang="0">
                  <a:pos x="174" y="23"/>
                </a:cxn>
                <a:cxn ang="0">
                  <a:pos x="174" y="0"/>
                </a:cxn>
                <a:cxn ang="0">
                  <a:pos x="157" y="2"/>
                </a:cxn>
                <a:cxn ang="0">
                  <a:pos x="133" y="10"/>
                </a:cxn>
                <a:cxn ang="0">
                  <a:pos x="107" y="33"/>
                </a:cxn>
                <a:cxn ang="0">
                  <a:pos x="87" y="77"/>
                </a:cxn>
                <a:cxn ang="0">
                  <a:pos x="85" y="68"/>
                </a:cxn>
                <a:cxn ang="0">
                  <a:pos x="75" y="46"/>
                </a:cxn>
                <a:cxn ang="0">
                  <a:pos x="55" y="21"/>
                </a:cxn>
                <a:cxn ang="0">
                  <a:pos x="22" y="3"/>
                </a:cxn>
                <a:cxn ang="0">
                  <a:pos x="1" y="3"/>
                </a:cxn>
                <a:cxn ang="0">
                  <a:pos x="4" y="18"/>
                </a:cxn>
                <a:cxn ang="0">
                  <a:pos x="12" y="42"/>
                </a:cxn>
                <a:cxn ang="0">
                  <a:pos x="31" y="65"/>
                </a:cxn>
                <a:cxn ang="0">
                  <a:pos x="62" y="81"/>
                </a:cxn>
                <a:cxn ang="0">
                  <a:pos x="82" y="238"/>
                </a:cxn>
                <a:cxn ang="0">
                  <a:pos x="80" y="228"/>
                </a:cxn>
                <a:cxn ang="0">
                  <a:pos x="72" y="207"/>
                </a:cxn>
                <a:cxn ang="0">
                  <a:pos x="55" y="185"/>
                </a:cxn>
                <a:cxn ang="0">
                  <a:pos x="21" y="176"/>
                </a:cxn>
                <a:cxn ang="0">
                  <a:pos x="22" y="185"/>
                </a:cxn>
                <a:cxn ang="0">
                  <a:pos x="28" y="205"/>
                </a:cxn>
                <a:cxn ang="0">
                  <a:pos x="41" y="230"/>
                </a:cxn>
                <a:cxn ang="0">
                  <a:pos x="66" y="246"/>
                </a:cxn>
                <a:cxn ang="0">
                  <a:pos x="82" y="402"/>
                </a:cxn>
              </a:cxnLst>
              <a:rect l="0" t="0" r="r" b="b"/>
              <a:pathLst>
                <a:path w="175" h="402">
                  <a:moveTo>
                    <a:pt x="93" y="402"/>
                  </a:moveTo>
                  <a:lnTo>
                    <a:pt x="93" y="309"/>
                  </a:lnTo>
                  <a:lnTo>
                    <a:pt x="95" y="309"/>
                  </a:lnTo>
                  <a:lnTo>
                    <a:pt x="101" y="309"/>
                  </a:lnTo>
                  <a:lnTo>
                    <a:pt x="109" y="308"/>
                  </a:lnTo>
                  <a:lnTo>
                    <a:pt x="118" y="304"/>
                  </a:lnTo>
                  <a:lnTo>
                    <a:pt x="129" y="298"/>
                  </a:lnTo>
                  <a:lnTo>
                    <a:pt x="138" y="292"/>
                  </a:lnTo>
                  <a:lnTo>
                    <a:pt x="147" y="281"/>
                  </a:lnTo>
                  <a:lnTo>
                    <a:pt x="152" y="266"/>
                  </a:lnTo>
                  <a:lnTo>
                    <a:pt x="155" y="247"/>
                  </a:lnTo>
                  <a:lnTo>
                    <a:pt x="152" y="247"/>
                  </a:lnTo>
                  <a:lnTo>
                    <a:pt x="147" y="249"/>
                  </a:lnTo>
                  <a:lnTo>
                    <a:pt x="138" y="250"/>
                  </a:lnTo>
                  <a:lnTo>
                    <a:pt x="129" y="253"/>
                  </a:lnTo>
                  <a:lnTo>
                    <a:pt x="120" y="259"/>
                  </a:lnTo>
                  <a:lnTo>
                    <a:pt x="109" y="270"/>
                  </a:lnTo>
                  <a:lnTo>
                    <a:pt x="99" y="285"/>
                  </a:lnTo>
                  <a:lnTo>
                    <a:pt x="93" y="304"/>
                  </a:lnTo>
                  <a:lnTo>
                    <a:pt x="93" y="207"/>
                  </a:lnTo>
                  <a:lnTo>
                    <a:pt x="95" y="207"/>
                  </a:lnTo>
                  <a:lnTo>
                    <a:pt x="102" y="205"/>
                  </a:lnTo>
                  <a:lnTo>
                    <a:pt x="111" y="204"/>
                  </a:lnTo>
                  <a:lnTo>
                    <a:pt x="122" y="200"/>
                  </a:lnTo>
                  <a:lnTo>
                    <a:pt x="134" y="195"/>
                  </a:lnTo>
                  <a:lnTo>
                    <a:pt x="147" y="185"/>
                  </a:lnTo>
                  <a:lnTo>
                    <a:pt x="156" y="173"/>
                  </a:lnTo>
                  <a:lnTo>
                    <a:pt x="163" y="155"/>
                  </a:lnTo>
                  <a:lnTo>
                    <a:pt x="165" y="134"/>
                  </a:lnTo>
                  <a:lnTo>
                    <a:pt x="163" y="134"/>
                  </a:lnTo>
                  <a:lnTo>
                    <a:pt x="157" y="134"/>
                  </a:lnTo>
                  <a:lnTo>
                    <a:pt x="149" y="135"/>
                  </a:lnTo>
                  <a:lnTo>
                    <a:pt x="140" y="137"/>
                  </a:lnTo>
                  <a:lnTo>
                    <a:pt x="129" y="142"/>
                  </a:lnTo>
                  <a:lnTo>
                    <a:pt x="118" y="150"/>
                  </a:lnTo>
                  <a:lnTo>
                    <a:pt x="107" y="162"/>
                  </a:lnTo>
                  <a:lnTo>
                    <a:pt x="99" y="178"/>
                  </a:lnTo>
                  <a:lnTo>
                    <a:pt x="93" y="201"/>
                  </a:lnTo>
                  <a:lnTo>
                    <a:pt x="93" y="83"/>
                  </a:lnTo>
                  <a:lnTo>
                    <a:pt x="95" y="83"/>
                  </a:lnTo>
                  <a:lnTo>
                    <a:pt x="101" y="83"/>
                  </a:lnTo>
                  <a:lnTo>
                    <a:pt x="110" y="81"/>
                  </a:lnTo>
                  <a:lnTo>
                    <a:pt x="122" y="77"/>
                  </a:lnTo>
                  <a:lnTo>
                    <a:pt x="134" y="73"/>
                  </a:lnTo>
                  <a:lnTo>
                    <a:pt x="147" y="65"/>
                  </a:lnTo>
                  <a:lnTo>
                    <a:pt x="157" y="54"/>
                  </a:lnTo>
                  <a:lnTo>
                    <a:pt x="167" y="41"/>
                  </a:lnTo>
                  <a:lnTo>
                    <a:pt x="174" y="23"/>
                  </a:lnTo>
                  <a:lnTo>
                    <a:pt x="175" y="0"/>
                  </a:lnTo>
                  <a:lnTo>
                    <a:pt x="174" y="0"/>
                  </a:lnTo>
                  <a:lnTo>
                    <a:pt x="167" y="0"/>
                  </a:lnTo>
                  <a:lnTo>
                    <a:pt x="157" y="2"/>
                  </a:lnTo>
                  <a:lnTo>
                    <a:pt x="145" y="4"/>
                  </a:lnTo>
                  <a:lnTo>
                    <a:pt x="133" y="10"/>
                  </a:lnTo>
                  <a:lnTo>
                    <a:pt x="120" y="19"/>
                  </a:lnTo>
                  <a:lnTo>
                    <a:pt x="107" y="33"/>
                  </a:lnTo>
                  <a:lnTo>
                    <a:pt x="97" y="52"/>
                  </a:lnTo>
                  <a:lnTo>
                    <a:pt x="87" y="77"/>
                  </a:lnTo>
                  <a:lnTo>
                    <a:pt x="87" y="75"/>
                  </a:lnTo>
                  <a:lnTo>
                    <a:pt x="85" y="68"/>
                  </a:lnTo>
                  <a:lnTo>
                    <a:pt x="80" y="58"/>
                  </a:lnTo>
                  <a:lnTo>
                    <a:pt x="75" y="46"/>
                  </a:lnTo>
                  <a:lnTo>
                    <a:pt x="66" y="33"/>
                  </a:lnTo>
                  <a:lnTo>
                    <a:pt x="55" y="21"/>
                  </a:lnTo>
                  <a:lnTo>
                    <a:pt x="40" y="10"/>
                  </a:lnTo>
                  <a:lnTo>
                    <a:pt x="22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1" y="10"/>
                  </a:lnTo>
                  <a:lnTo>
                    <a:pt x="4" y="18"/>
                  </a:lnTo>
                  <a:lnTo>
                    <a:pt x="6" y="30"/>
                  </a:lnTo>
                  <a:lnTo>
                    <a:pt x="12" y="42"/>
                  </a:lnTo>
                  <a:lnTo>
                    <a:pt x="20" y="54"/>
                  </a:lnTo>
                  <a:lnTo>
                    <a:pt x="31" y="65"/>
                  </a:lnTo>
                  <a:lnTo>
                    <a:pt x="44" y="75"/>
                  </a:lnTo>
                  <a:lnTo>
                    <a:pt x="62" y="81"/>
                  </a:lnTo>
                  <a:lnTo>
                    <a:pt x="82" y="83"/>
                  </a:lnTo>
                  <a:lnTo>
                    <a:pt x="82" y="238"/>
                  </a:lnTo>
                  <a:lnTo>
                    <a:pt x="82" y="235"/>
                  </a:lnTo>
                  <a:lnTo>
                    <a:pt x="80" y="228"/>
                  </a:lnTo>
                  <a:lnTo>
                    <a:pt x="78" y="217"/>
                  </a:lnTo>
                  <a:lnTo>
                    <a:pt x="72" y="207"/>
                  </a:lnTo>
                  <a:lnTo>
                    <a:pt x="66" y="196"/>
                  </a:lnTo>
                  <a:lnTo>
                    <a:pt x="55" y="185"/>
                  </a:lnTo>
                  <a:lnTo>
                    <a:pt x="40" y="178"/>
                  </a:lnTo>
                  <a:lnTo>
                    <a:pt x="21" y="176"/>
                  </a:lnTo>
                  <a:lnTo>
                    <a:pt x="21" y="178"/>
                  </a:lnTo>
                  <a:lnTo>
                    <a:pt x="22" y="185"/>
                  </a:lnTo>
                  <a:lnTo>
                    <a:pt x="24" y="195"/>
                  </a:lnTo>
                  <a:lnTo>
                    <a:pt x="28" y="205"/>
                  </a:lnTo>
                  <a:lnTo>
                    <a:pt x="33" y="217"/>
                  </a:lnTo>
                  <a:lnTo>
                    <a:pt x="41" y="230"/>
                  </a:lnTo>
                  <a:lnTo>
                    <a:pt x="52" y="239"/>
                  </a:lnTo>
                  <a:lnTo>
                    <a:pt x="66" y="246"/>
                  </a:lnTo>
                  <a:lnTo>
                    <a:pt x="82" y="247"/>
                  </a:lnTo>
                  <a:lnTo>
                    <a:pt x="82" y="402"/>
                  </a:lnTo>
                  <a:lnTo>
                    <a:pt x="93" y="40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gray">
            <a:xfrm>
              <a:off x="2161" y="216"/>
              <a:ext cx="97" cy="373"/>
            </a:xfrm>
            <a:custGeom>
              <a:avLst/>
              <a:gdLst/>
              <a:ahLst/>
              <a:cxnLst>
                <a:cxn ang="0">
                  <a:pos x="52" y="237"/>
                </a:cxn>
                <a:cxn ang="0">
                  <a:pos x="59" y="237"/>
                </a:cxn>
                <a:cxn ang="0">
                  <a:pos x="74" y="232"/>
                </a:cxn>
                <a:cxn ang="0">
                  <a:pos x="90" y="218"/>
                </a:cxn>
                <a:cxn ang="0">
                  <a:pos x="97" y="193"/>
                </a:cxn>
                <a:cxn ang="0">
                  <a:pos x="89" y="193"/>
                </a:cxn>
                <a:cxn ang="0">
                  <a:pos x="71" y="197"/>
                </a:cxn>
                <a:cxn ang="0">
                  <a:pos x="56" y="215"/>
                </a:cxn>
                <a:cxn ang="0">
                  <a:pos x="52" y="147"/>
                </a:cxn>
                <a:cxn ang="0">
                  <a:pos x="59" y="147"/>
                </a:cxn>
                <a:cxn ang="0">
                  <a:pos x="74" y="141"/>
                </a:cxn>
                <a:cxn ang="0">
                  <a:pos x="90" y="128"/>
                </a:cxn>
                <a:cxn ang="0">
                  <a:pos x="97" y="102"/>
                </a:cxn>
                <a:cxn ang="0">
                  <a:pos x="89" y="102"/>
                </a:cxn>
                <a:cxn ang="0">
                  <a:pos x="71" y="109"/>
                </a:cxn>
                <a:cxn ang="0">
                  <a:pos x="56" y="126"/>
                </a:cxn>
                <a:cxn ang="0">
                  <a:pos x="52" y="46"/>
                </a:cxn>
                <a:cxn ang="0">
                  <a:pos x="51" y="37"/>
                </a:cxn>
                <a:cxn ang="0">
                  <a:pos x="45" y="23"/>
                </a:cxn>
                <a:cxn ang="0">
                  <a:pos x="32" y="6"/>
                </a:cxn>
                <a:cxn ang="0">
                  <a:pos x="6" y="0"/>
                </a:cxn>
                <a:cxn ang="0">
                  <a:pos x="8" y="9"/>
                </a:cxn>
                <a:cxn ang="0">
                  <a:pos x="16" y="27"/>
                </a:cxn>
                <a:cxn ang="0">
                  <a:pos x="33" y="43"/>
                </a:cxn>
                <a:cxn ang="0">
                  <a:pos x="45" y="113"/>
                </a:cxn>
                <a:cxn ang="0">
                  <a:pos x="45" y="106"/>
                </a:cxn>
                <a:cxn ang="0">
                  <a:pos x="40" y="90"/>
                </a:cxn>
                <a:cxn ang="0">
                  <a:pos x="27" y="75"/>
                </a:cxn>
                <a:cxn ang="0">
                  <a:pos x="1" y="67"/>
                </a:cxn>
                <a:cxn ang="0">
                  <a:pos x="0" y="75"/>
                </a:cxn>
                <a:cxn ang="0">
                  <a:pos x="2" y="91"/>
                </a:cxn>
                <a:cxn ang="0">
                  <a:pos x="14" y="109"/>
                </a:cxn>
                <a:cxn ang="0">
                  <a:pos x="45" y="118"/>
                </a:cxn>
                <a:cxn ang="0">
                  <a:pos x="45" y="207"/>
                </a:cxn>
                <a:cxn ang="0">
                  <a:pos x="43" y="195"/>
                </a:cxn>
                <a:cxn ang="0">
                  <a:pos x="33" y="182"/>
                </a:cxn>
                <a:cxn ang="0">
                  <a:pos x="12" y="175"/>
                </a:cxn>
                <a:cxn ang="0">
                  <a:pos x="10" y="182"/>
                </a:cxn>
                <a:cxn ang="0">
                  <a:pos x="13" y="197"/>
                </a:cxn>
                <a:cxn ang="0">
                  <a:pos x="29" y="211"/>
                </a:cxn>
                <a:cxn ang="0">
                  <a:pos x="45" y="373"/>
                </a:cxn>
              </a:cxnLst>
              <a:rect l="0" t="0" r="r" b="b"/>
              <a:pathLst>
                <a:path w="97" h="373">
                  <a:moveTo>
                    <a:pt x="52" y="373"/>
                  </a:moveTo>
                  <a:lnTo>
                    <a:pt x="52" y="237"/>
                  </a:lnTo>
                  <a:lnTo>
                    <a:pt x="54" y="237"/>
                  </a:lnTo>
                  <a:lnTo>
                    <a:pt x="59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0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4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1" y="197"/>
                  </a:lnTo>
                  <a:lnTo>
                    <a:pt x="63" y="205"/>
                  </a:lnTo>
                  <a:lnTo>
                    <a:pt x="56" y="215"/>
                  </a:lnTo>
                  <a:lnTo>
                    <a:pt x="52" y="232"/>
                  </a:lnTo>
                  <a:lnTo>
                    <a:pt x="52" y="147"/>
                  </a:lnTo>
                  <a:lnTo>
                    <a:pt x="54" y="147"/>
                  </a:lnTo>
                  <a:lnTo>
                    <a:pt x="59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0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4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1" y="109"/>
                  </a:lnTo>
                  <a:lnTo>
                    <a:pt x="63" y="116"/>
                  </a:lnTo>
                  <a:lnTo>
                    <a:pt x="56" y="126"/>
                  </a:lnTo>
                  <a:lnTo>
                    <a:pt x="52" y="141"/>
                  </a:lnTo>
                  <a:lnTo>
                    <a:pt x="52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5" y="23"/>
                  </a:lnTo>
                  <a:lnTo>
                    <a:pt x="40" y="15"/>
                  </a:lnTo>
                  <a:lnTo>
                    <a:pt x="32" y="6"/>
                  </a:lnTo>
                  <a:lnTo>
                    <a:pt x="21" y="2"/>
                  </a:lnTo>
                  <a:lnTo>
                    <a:pt x="6" y="0"/>
                  </a:lnTo>
                  <a:lnTo>
                    <a:pt x="6" y="2"/>
                  </a:lnTo>
                  <a:lnTo>
                    <a:pt x="8" y="9"/>
                  </a:lnTo>
                  <a:lnTo>
                    <a:pt x="12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3" y="43"/>
                  </a:lnTo>
                  <a:lnTo>
                    <a:pt x="45" y="46"/>
                  </a:lnTo>
                  <a:lnTo>
                    <a:pt x="45" y="113"/>
                  </a:lnTo>
                  <a:lnTo>
                    <a:pt x="45" y="112"/>
                  </a:lnTo>
                  <a:lnTo>
                    <a:pt x="45" y="106"/>
                  </a:lnTo>
                  <a:lnTo>
                    <a:pt x="44" y="98"/>
                  </a:lnTo>
                  <a:lnTo>
                    <a:pt x="40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1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2" y="91"/>
                  </a:lnTo>
                  <a:lnTo>
                    <a:pt x="6" y="100"/>
                  </a:lnTo>
                  <a:lnTo>
                    <a:pt x="14" y="109"/>
                  </a:lnTo>
                  <a:lnTo>
                    <a:pt x="28" y="114"/>
                  </a:lnTo>
                  <a:lnTo>
                    <a:pt x="45" y="118"/>
                  </a:lnTo>
                  <a:lnTo>
                    <a:pt x="45" y="209"/>
                  </a:lnTo>
                  <a:lnTo>
                    <a:pt x="45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40" y="188"/>
                  </a:lnTo>
                  <a:lnTo>
                    <a:pt x="33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0" y="182"/>
                  </a:lnTo>
                  <a:lnTo>
                    <a:pt x="10" y="188"/>
                  </a:lnTo>
                  <a:lnTo>
                    <a:pt x="13" y="197"/>
                  </a:lnTo>
                  <a:lnTo>
                    <a:pt x="20" y="205"/>
                  </a:lnTo>
                  <a:lnTo>
                    <a:pt x="29" y="211"/>
                  </a:lnTo>
                  <a:lnTo>
                    <a:pt x="45" y="215"/>
                  </a:lnTo>
                  <a:lnTo>
                    <a:pt x="45" y="373"/>
                  </a:lnTo>
                  <a:lnTo>
                    <a:pt x="52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gray">
            <a:xfrm>
              <a:off x="2708" y="216"/>
              <a:ext cx="97" cy="373"/>
            </a:xfrm>
            <a:custGeom>
              <a:avLst/>
              <a:gdLst/>
              <a:ahLst/>
              <a:cxnLst>
                <a:cxn ang="0">
                  <a:pos x="51" y="237"/>
                </a:cxn>
                <a:cxn ang="0">
                  <a:pos x="60" y="237"/>
                </a:cxn>
                <a:cxn ang="0">
                  <a:pos x="74" y="232"/>
                </a:cxn>
                <a:cxn ang="0">
                  <a:pos x="91" y="218"/>
                </a:cxn>
                <a:cxn ang="0">
                  <a:pos x="97" y="193"/>
                </a:cxn>
                <a:cxn ang="0">
                  <a:pos x="89" y="193"/>
                </a:cxn>
                <a:cxn ang="0">
                  <a:pos x="72" y="197"/>
                </a:cxn>
                <a:cxn ang="0">
                  <a:pos x="55" y="215"/>
                </a:cxn>
                <a:cxn ang="0">
                  <a:pos x="51" y="147"/>
                </a:cxn>
                <a:cxn ang="0">
                  <a:pos x="60" y="147"/>
                </a:cxn>
                <a:cxn ang="0">
                  <a:pos x="74" y="141"/>
                </a:cxn>
                <a:cxn ang="0">
                  <a:pos x="91" y="128"/>
                </a:cxn>
                <a:cxn ang="0">
                  <a:pos x="97" y="102"/>
                </a:cxn>
                <a:cxn ang="0">
                  <a:pos x="89" y="102"/>
                </a:cxn>
                <a:cxn ang="0">
                  <a:pos x="72" y="109"/>
                </a:cxn>
                <a:cxn ang="0">
                  <a:pos x="55" y="126"/>
                </a:cxn>
                <a:cxn ang="0">
                  <a:pos x="51" y="46"/>
                </a:cxn>
                <a:cxn ang="0">
                  <a:pos x="51" y="37"/>
                </a:cxn>
                <a:cxn ang="0">
                  <a:pos x="46" y="23"/>
                </a:cxn>
                <a:cxn ang="0">
                  <a:pos x="33" y="6"/>
                </a:cxn>
                <a:cxn ang="0">
                  <a:pos x="7" y="0"/>
                </a:cxn>
                <a:cxn ang="0">
                  <a:pos x="8" y="9"/>
                </a:cxn>
                <a:cxn ang="0">
                  <a:pos x="16" y="27"/>
                </a:cxn>
                <a:cxn ang="0">
                  <a:pos x="34" y="43"/>
                </a:cxn>
                <a:cxn ang="0">
                  <a:pos x="46" y="113"/>
                </a:cxn>
                <a:cxn ang="0">
                  <a:pos x="46" y="106"/>
                </a:cxn>
                <a:cxn ang="0">
                  <a:pos x="41" y="90"/>
                </a:cxn>
                <a:cxn ang="0">
                  <a:pos x="27" y="75"/>
                </a:cxn>
                <a:cxn ang="0">
                  <a:pos x="0" y="67"/>
                </a:cxn>
                <a:cxn ang="0">
                  <a:pos x="0" y="75"/>
                </a:cxn>
                <a:cxn ang="0">
                  <a:pos x="3" y="91"/>
                </a:cxn>
                <a:cxn ang="0">
                  <a:pos x="15" y="109"/>
                </a:cxn>
                <a:cxn ang="0">
                  <a:pos x="46" y="118"/>
                </a:cxn>
                <a:cxn ang="0">
                  <a:pos x="46" y="207"/>
                </a:cxn>
                <a:cxn ang="0">
                  <a:pos x="43" y="195"/>
                </a:cxn>
                <a:cxn ang="0">
                  <a:pos x="34" y="182"/>
                </a:cxn>
                <a:cxn ang="0">
                  <a:pos x="12" y="175"/>
                </a:cxn>
                <a:cxn ang="0">
                  <a:pos x="11" y="182"/>
                </a:cxn>
                <a:cxn ang="0">
                  <a:pos x="14" y="197"/>
                </a:cxn>
                <a:cxn ang="0">
                  <a:pos x="30" y="211"/>
                </a:cxn>
                <a:cxn ang="0">
                  <a:pos x="46" y="373"/>
                </a:cxn>
              </a:cxnLst>
              <a:rect l="0" t="0" r="r" b="b"/>
              <a:pathLst>
                <a:path w="97" h="373">
                  <a:moveTo>
                    <a:pt x="51" y="373"/>
                  </a:moveTo>
                  <a:lnTo>
                    <a:pt x="51" y="237"/>
                  </a:lnTo>
                  <a:lnTo>
                    <a:pt x="54" y="237"/>
                  </a:lnTo>
                  <a:lnTo>
                    <a:pt x="60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1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5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2" y="197"/>
                  </a:lnTo>
                  <a:lnTo>
                    <a:pt x="64" y="205"/>
                  </a:lnTo>
                  <a:lnTo>
                    <a:pt x="55" y="215"/>
                  </a:lnTo>
                  <a:lnTo>
                    <a:pt x="51" y="232"/>
                  </a:lnTo>
                  <a:lnTo>
                    <a:pt x="51" y="147"/>
                  </a:lnTo>
                  <a:lnTo>
                    <a:pt x="54" y="147"/>
                  </a:lnTo>
                  <a:lnTo>
                    <a:pt x="60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1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5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2" y="109"/>
                  </a:lnTo>
                  <a:lnTo>
                    <a:pt x="64" y="116"/>
                  </a:lnTo>
                  <a:lnTo>
                    <a:pt x="55" y="126"/>
                  </a:lnTo>
                  <a:lnTo>
                    <a:pt x="51" y="141"/>
                  </a:lnTo>
                  <a:lnTo>
                    <a:pt x="51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6" y="23"/>
                  </a:lnTo>
                  <a:lnTo>
                    <a:pt x="41" y="15"/>
                  </a:lnTo>
                  <a:lnTo>
                    <a:pt x="33" y="6"/>
                  </a:lnTo>
                  <a:lnTo>
                    <a:pt x="22" y="2"/>
                  </a:lnTo>
                  <a:lnTo>
                    <a:pt x="7" y="0"/>
                  </a:lnTo>
                  <a:lnTo>
                    <a:pt x="7" y="2"/>
                  </a:lnTo>
                  <a:lnTo>
                    <a:pt x="8" y="9"/>
                  </a:lnTo>
                  <a:lnTo>
                    <a:pt x="11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4" y="43"/>
                  </a:lnTo>
                  <a:lnTo>
                    <a:pt x="46" y="46"/>
                  </a:lnTo>
                  <a:lnTo>
                    <a:pt x="46" y="113"/>
                  </a:lnTo>
                  <a:lnTo>
                    <a:pt x="46" y="112"/>
                  </a:lnTo>
                  <a:lnTo>
                    <a:pt x="46" y="106"/>
                  </a:lnTo>
                  <a:lnTo>
                    <a:pt x="43" y="98"/>
                  </a:lnTo>
                  <a:lnTo>
                    <a:pt x="41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0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3" y="91"/>
                  </a:lnTo>
                  <a:lnTo>
                    <a:pt x="7" y="100"/>
                  </a:lnTo>
                  <a:lnTo>
                    <a:pt x="15" y="109"/>
                  </a:lnTo>
                  <a:lnTo>
                    <a:pt x="28" y="114"/>
                  </a:lnTo>
                  <a:lnTo>
                    <a:pt x="46" y="118"/>
                  </a:lnTo>
                  <a:lnTo>
                    <a:pt x="46" y="209"/>
                  </a:lnTo>
                  <a:lnTo>
                    <a:pt x="46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39" y="188"/>
                  </a:lnTo>
                  <a:lnTo>
                    <a:pt x="34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1" y="182"/>
                  </a:lnTo>
                  <a:lnTo>
                    <a:pt x="11" y="188"/>
                  </a:lnTo>
                  <a:lnTo>
                    <a:pt x="14" y="197"/>
                  </a:lnTo>
                  <a:lnTo>
                    <a:pt x="19" y="205"/>
                  </a:lnTo>
                  <a:lnTo>
                    <a:pt x="30" y="211"/>
                  </a:lnTo>
                  <a:lnTo>
                    <a:pt x="46" y="215"/>
                  </a:lnTo>
                  <a:lnTo>
                    <a:pt x="46" y="373"/>
                  </a:lnTo>
                  <a:lnTo>
                    <a:pt x="51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1049" name="Freeform 25"/>
          <p:cNvSpPr>
            <a:spLocks/>
          </p:cNvSpPr>
          <p:nvPr/>
        </p:nvSpPr>
        <p:spPr bwMode="gray">
          <a:xfrm>
            <a:off x="95250" y="6446838"/>
            <a:ext cx="8970963" cy="314325"/>
          </a:xfrm>
          <a:custGeom>
            <a:avLst/>
            <a:gdLst/>
            <a:ahLst/>
            <a:cxnLst>
              <a:cxn ang="0">
                <a:pos x="4" y="198"/>
              </a:cxn>
              <a:cxn ang="0">
                <a:pos x="5651" y="198"/>
              </a:cxn>
              <a:cxn ang="0">
                <a:pos x="5646" y="94"/>
              </a:cxn>
              <a:cxn ang="0">
                <a:pos x="1491" y="94"/>
              </a:cxn>
              <a:cxn ang="0">
                <a:pos x="1343" y="2"/>
              </a:cxn>
              <a:cxn ang="0">
                <a:pos x="0" y="0"/>
              </a:cxn>
              <a:cxn ang="0">
                <a:pos x="4" y="198"/>
              </a:cxn>
            </a:cxnLst>
            <a:rect l="0" t="0" r="r" b="b"/>
            <a:pathLst>
              <a:path w="5651" h="198">
                <a:moveTo>
                  <a:pt x="4" y="198"/>
                </a:moveTo>
                <a:lnTo>
                  <a:pt x="5651" y="198"/>
                </a:lnTo>
                <a:lnTo>
                  <a:pt x="5646" y="94"/>
                </a:lnTo>
                <a:lnTo>
                  <a:pt x="1491" y="94"/>
                </a:lnTo>
                <a:lnTo>
                  <a:pt x="1343" y="2"/>
                </a:lnTo>
                <a:lnTo>
                  <a:pt x="0" y="0"/>
                </a:lnTo>
                <a:lnTo>
                  <a:pt x="4" y="198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1050" name="Freeform 26"/>
          <p:cNvSpPr>
            <a:spLocks/>
          </p:cNvSpPr>
          <p:nvPr/>
        </p:nvSpPr>
        <p:spPr bwMode="gray">
          <a:xfrm>
            <a:off x="95250" y="6491288"/>
            <a:ext cx="8975725" cy="279400"/>
          </a:xfrm>
          <a:custGeom>
            <a:avLst/>
            <a:gdLst/>
            <a:ahLst/>
            <a:cxnLst>
              <a:cxn ang="0">
                <a:pos x="0" y="176"/>
              </a:cxn>
              <a:cxn ang="0">
                <a:pos x="5650" y="169"/>
              </a:cxn>
              <a:cxn ang="0">
                <a:pos x="5646" y="95"/>
              </a:cxn>
              <a:cxn ang="0">
                <a:pos x="1478" y="95"/>
              </a:cxn>
              <a:cxn ang="0">
                <a:pos x="1317" y="3"/>
              </a:cxn>
              <a:cxn ang="0">
                <a:pos x="0" y="0"/>
              </a:cxn>
              <a:cxn ang="0">
                <a:pos x="0" y="176"/>
              </a:cxn>
            </a:cxnLst>
            <a:rect l="0" t="0" r="r" b="b"/>
            <a:pathLst>
              <a:path w="5650" h="176">
                <a:moveTo>
                  <a:pt x="0" y="176"/>
                </a:moveTo>
                <a:lnTo>
                  <a:pt x="5650" y="169"/>
                </a:lnTo>
                <a:lnTo>
                  <a:pt x="5646" y="95"/>
                </a:lnTo>
                <a:lnTo>
                  <a:pt x="1478" y="95"/>
                </a:lnTo>
                <a:lnTo>
                  <a:pt x="1317" y="3"/>
                </a:lnTo>
                <a:lnTo>
                  <a:pt x="0" y="0"/>
                </a:lnTo>
                <a:lnTo>
                  <a:pt x="0" y="17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1051" name="Freeform 27" descr="Dark upward diagonal"/>
          <p:cNvSpPr>
            <a:spLocks/>
          </p:cNvSpPr>
          <p:nvPr/>
        </p:nvSpPr>
        <p:spPr bwMode="gray">
          <a:xfrm>
            <a:off x="92075" y="98425"/>
            <a:ext cx="8956675" cy="1793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582" y="0"/>
              </a:cxn>
              <a:cxn ang="0">
                <a:pos x="5639" y="45"/>
              </a:cxn>
              <a:cxn ang="0">
                <a:pos x="5636" y="113"/>
              </a:cxn>
              <a:cxn ang="0">
                <a:pos x="0" y="113"/>
              </a:cxn>
              <a:cxn ang="0">
                <a:pos x="0" y="0"/>
              </a:cxn>
            </a:cxnLst>
            <a:rect l="0" t="0" r="r" b="b"/>
            <a:pathLst>
              <a:path w="5639" h="113">
                <a:moveTo>
                  <a:pt x="0" y="0"/>
                </a:moveTo>
                <a:lnTo>
                  <a:pt x="5582" y="0"/>
                </a:lnTo>
                <a:cubicBezTo>
                  <a:pt x="5630" y="3"/>
                  <a:pt x="5639" y="45"/>
                  <a:pt x="5639" y="45"/>
                </a:cubicBezTo>
                <a:lnTo>
                  <a:pt x="5636" y="113"/>
                </a:lnTo>
                <a:lnTo>
                  <a:pt x="0" y="113"/>
                </a:lnTo>
                <a:lnTo>
                  <a:pt x="0" y="0"/>
                </a:lnTo>
                <a:close/>
              </a:path>
            </a:pathLst>
          </a:custGeom>
          <a:pattFill prst="dkUpDiag">
            <a:fgClr>
              <a:schemeClr val="accent1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1052" name="Freeform 28"/>
          <p:cNvSpPr>
            <a:spLocks/>
          </p:cNvSpPr>
          <p:nvPr/>
        </p:nvSpPr>
        <p:spPr bwMode="gray">
          <a:xfrm>
            <a:off x="92075" y="307975"/>
            <a:ext cx="8955088" cy="938213"/>
          </a:xfrm>
          <a:custGeom>
            <a:avLst/>
            <a:gdLst/>
            <a:ahLst/>
            <a:cxnLst>
              <a:cxn ang="0">
                <a:pos x="5446" y="0"/>
              </a:cxn>
              <a:cxn ang="0">
                <a:pos x="0" y="0"/>
              </a:cxn>
              <a:cxn ang="0">
                <a:pos x="2" y="470"/>
              </a:cxn>
              <a:cxn ang="0">
                <a:pos x="4078" y="474"/>
              </a:cxn>
              <a:cxn ang="0">
                <a:pos x="4178" y="527"/>
              </a:cxn>
              <a:cxn ang="0">
                <a:pos x="5446" y="531"/>
              </a:cxn>
              <a:cxn ang="0">
                <a:pos x="5446" y="0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1053" name="Freeform 29"/>
          <p:cNvSpPr>
            <a:spLocks/>
          </p:cNvSpPr>
          <p:nvPr/>
        </p:nvSpPr>
        <p:spPr bwMode="gray">
          <a:xfrm>
            <a:off x="92075" y="306388"/>
            <a:ext cx="8955088" cy="836612"/>
          </a:xfrm>
          <a:custGeom>
            <a:avLst/>
            <a:gdLst/>
            <a:ahLst/>
            <a:cxnLst>
              <a:cxn ang="0">
                <a:pos x="5446" y="0"/>
              </a:cxn>
              <a:cxn ang="0">
                <a:pos x="0" y="0"/>
              </a:cxn>
              <a:cxn ang="0">
                <a:pos x="2" y="470"/>
              </a:cxn>
              <a:cxn ang="0">
                <a:pos x="4078" y="474"/>
              </a:cxn>
              <a:cxn ang="0">
                <a:pos x="4178" y="527"/>
              </a:cxn>
              <a:cxn ang="0">
                <a:pos x="5446" y="531"/>
              </a:cxn>
              <a:cxn ang="0">
                <a:pos x="5446" y="0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tint val="66667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 flipV="1">
            <a:off x="95250" y="6723063"/>
            <a:ext cx="8977313" cy="555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059" name="Freeform 35"/>
          <p:cNvSpPr>
            <a:spLocks/>
          </p:cNvSpPr>
          <p:nvPr/>
        </p:nvSpPr>
        <p:spPr bwMode="gray">
          <a:xfrm>
            <a:off x="6896100" y="1047750"/>
            <a:ext cx="2155825" cy="52388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1358" y="0"/>
              </a:cxn>
              <a:cxn ang="0">
                <a:pos x="1356" y="32"/>
              </a:cxn>
              <a:cxn ang="0">
                <a:pos x="60" y="33"/>
              </a:cxn>
              <a:cxn ang="0">
                <a:pos x="0" y="2"/>
              </a:cxn>
            </a:cxnLst>
            <a:rect l="0" t="0" r="r" b="b"/>
            <a:pathLst>
              <a:path w="1358" h="33">
                <a:moveTo>
                  <a:pt x="0" y="2"/>
                </a:moveTo>
                <a:lnTo>
                  <a:pt x="1358" y="0"/>
                </a:lnTo>
                <a:lnTo>
                  <a:pt x="1356" y="32"/>
                </a:lnTo>
                <a:lnTo>
                  <a:pt x="60" y="33"/>
                </a:lnTo>
                <a:lnTo>
                  <a:pt x="0" y="2"/>
                </a:lnTo>
                <a:close/>
              </a:path>
            </a:pathLst>
          </a:custGeom>
          <a:solidFill>
            <a:srgbClr val="FFFFFF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38125"/>
            <a:ext cx="64770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438275"/>
            <a:ext cx="8229600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048000" y="6311900"/>
            <a:ext cx="1712913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</a:defRPr>
            </a:lvl1pPr>
          </a:lstStyle>
          <a:p>
            <a:fld id="{37EB5842-00EE-4A0D-B92F-F020E8886ACD}" type="datetimeFigureOut">
              <a:rPr lang="es-MX" smtClean="0"/>
              <a:t>05/10/2016</a:t>
            </a:fld>
            <a:endParaRPr lang="es-MX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4830763" y="6323013"/>
            <a:ext cx="231140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endParaRPr lang="es-MX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7116763" y="6323013"/>
            <a:ext cx="161607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fld id="{BF440302-4DC8-4C58-8B53-388AA9AB5203}" type="slidenum">
              <a:rPr lang="es-MX" smtClean="0"/>
              <a:t>‹Nº›</a:t>
            </a:fld>
            <a:endParaRPr lang="es-MX"/>
          </a:p>
        </p:txBody>
      </p:sp>
      <p:sp>
        <p:nvSpPr>
          <p:cNvPr id="1061" name="Text Box 37"/>
          <p:cNvSpPr txBox="1">
            <a:spLocks noChangeArrowheads="1"/>
          </p:cNvSpPr>
          <p:nvPr/>
        </p:nvSpPr>
        <p:spPr bwMode="gray">
          <a:xfrm>
            <a:off x="144463" y="6454775"/>
            <a:ext cx="149542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 i="1">
                <a:solidFill>
                  <a:srgbClr val="FFFFFF"/>
                </a:solidFill>
                <a:latin typeface="Times New Roman" pitchFamily="18" charset="0"/>
              </a:rPr>
              <a:t>www.themegallery.com</a:t>
            </a:r>
          </a:p>
        </p:txBody>
      </p:sp>
      <p:sp>
        <p:nvSpPr>
          <p:cNvPr id="1054" name="Rectangle 30" descr="7"/>
          <p:cNvSpPr>
            <a:spLocks noChangeArrowheads="1"/>
          </p:cNvSpPr>
          <p:nvPr/>
        </p:nvSpPr>
        <p:spPr bwMode="gray">
          <a:xfrm>
            <a:off x="8245475" y="415925"/>
            <a:ext cx="534988" cy="546100"/>
          </a:xfrm>
          <a:prstGeom prst="rect">
            <a:avLst/>
          </a:prstGeom>
          <a:blipFill dpi="0" rotWithShape="1">
            <a:blip r:embed="rId17" cstate="print"/>
            <a:srcRect/>
            <a:stretch>
              <a:fillRect/>
            </a:stretch>
          </a:blip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055" name="Rectangle 31" descr="4"/>
          <p:cNvSpPr>
            <a:spLocks noChangeArrowheads="1"/>
          </p:cNvSpPr>
          <p:nvPr/>
        </p:nvSpPr>
        <p:spPr bwMode="gray">
          <a:xfrm>
            <a:off x="7620000" y="415925"/>
            <a:ext cx="534988" cy="546100"/>
          </a:xfrm>
          <a:prstGeom prst="rect">
            <a:avLst/>
          </a:prstGeom>
          <a:blipFill dpi="0" rotWithShape="1">
            <a:blip r:embed="rId18" cstate="print"/>
            <a:srcRect/>
            <a:stretch>
              <a:fillRect/>
            </a:stretch>
          </a:blip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gray">
          <a:xfrm>
            <a:off x="7000875" y="415925"/>
            <a:ext cx="534988" cy="5461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54" grpId="0" animBg="1"/>
      <p:bldP spid="1055" grpId="0" animBg="1"/>
      <p:bldP spid="1060" grpId="0" animBg="1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320010919"/>
              </p:ext>
            </p:extLst>
          </p:nvPr>
        </p:nvGraphicFramePr>
        <p:xfrm>
          <a:off x="107504" y="476672"/>
          <a:ext cx="8820472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779912" y="1268760"/>
            <a:ext cx="15121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dirty="0" smtClean="0">
                <a:solidFill>
                  <a:srgbClr val="000000"/>
                </a:solidFill>
              </a:rPr>
              <a:t>Diseño de los jardines</a:t>
            </a:r>
            <a:endParaRPr lang="es-MX" sz="1100" dirty="0">
              <a:solidFill>
                <a:srgbClr val="00000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084168" y="2846546"/>
            <a:ext cx="15121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dirty="0" smtClean="0">
                <a:solidFill>
                  <a:srgbClr val="000000"/>
                </a:solidFill>
              </a:rPr>
              <a:t>Formas y figuras geométricas </a:t>
            </a:r>
            <a:endParaRPr lang="es-MX" sz="1100" dirty="0">
              <a:solidFill>
                <a:srgbClr val="0000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118198" y="4255785"/>
            <a:ext cx="12961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dirty="0" smtClean="0">
                <a:solidFill>
                  <a:srgbClr val="000000"/>
                </a:solidFill>
              </a:rPr>
              <a:t>Cuidado del Jardín</a:t>
            </a:r>
            <a:endParaRPr lang="es-MX" sz="1100" dirty="0">
              <a:solidFill>
                <a:srgbClr val="00000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012160" y="4839543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solidFill>
                  <a:srgbClr val="000000"/>
                </a:solidFill>
              </a:rPr>
              <a:t>Plantas comestibles</a:t>
            </a:r>
            <a:endParaRPr lang="es-MX" sz="1200" dirty="0">
              <a:solidFill>
                <a:srgbClr val="00000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572000" y="6037838"/>
            <a:ext cx="15841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50" dirty="0" err="1" smtClean="0">
                <a:solidFill>
                  <a:srgbClr val="000000"/>
                </a:solidFill>
              </a:rPr>
              <a:t>Proc</a:t>
            </a:r>
            <a:r>
              <a:rPr lang="es-MX" sz="1050" dirty="0" smtClean="0">
                <a:solidFill>
                  <a:srgbClr val="000000"/>
                </a:solidFill>
              </a:rPr>
              <a:t>. de crecimiento de las plantas</a:t>
            </a:r>
            <a:endParaRPr lang="es-MX" sz="1050" dirty="0">
              <a:solidFill>
                <a:srgbClr val="00000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627784" y="5949280"/>
            <a:ext cx="19442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dirty="0" smtClean="0">
                <a:solidFill>
                  <a:srgbClr val="000000"/>
                </a:solidFill>
              </a:rPr>
              <a:t>Plantas medicinales</a:t>
            </a:r>
          </a:p>
          <a:p>
            <a:pPr algn="ctr"/>
            <a:r>
              <a:rPr lang="es-MX" sz="1000" dirty="0" smtClean="0">
                <a:solidFill>
                  <a:srgbClr val="000000"/>
                </a:solidFill>
              </a:rPr>
              <a:t>Plantas originarias</a:t>
            </a:r>
          </a:p>
          <a:p>
            <a:pPr algn="ctr"/>
            <a:r>
              <a:rPr lang="es-MX" sz="1000" dirty="0" smtClean="0">
                <a:solidFill>
                  <a:srgbClr val="000000"/>
                </a:solidFill>
              </a:rPr>
              <a:t>Plantas ext.</a:t>
            </a:r>
            <a:endParaRPr lang="es-MX" sz="1000" dirty="0">
              <a:solidFill>
                <a:srgbClr val="00000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751968" y="4942909"/>
            <a:ext cx="12961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dirty="0" smtClean="0">
                <a:solidFill>
                  <a:srgbClr val="000000"/>
                </a:solidFill>
              </a:rPr>
              <a:t>Ejercitación del cuerpo</a:t>
            </a:r>
            <a:endParaRPr lang="es-MX" sz="1100" dirty="0">
              <a:solidFill>
                <a:srgbClr val="00000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1495752" y="3140968"/>
            <a:ext cx="122413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dirty="0" smtClean="0">
                <a:solidFill>
                  <a:srgbClr val="000000"/>
                </a:solidFill>
              </a:rPr>
              <a:t>Nombre de las plantas y rotulación</a:t>
            </a:r>
            <a:endParaRPr lang="es-MX" sz="1100" dirty="0">
              <a:solidFill>
                <a:srgbClr val="0000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123728" y="1772816"/>
            <a:ext cx="16762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dirty="0" smtClean="0">
                <a:solidFill>
                  <a:srgbClr val="000000"/>
                </a:solidFill>
              </a:rPr>
              <a:t>Plantas comestibles Animales</a:t>
            </a:r>
            <a:endParaRPr lang="es-MX" sz="11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3">
      <a:dk1>
        <a:srgbClr val="808080"/>
      </a:dk1>
      <a:lt1>
        <a:srgbClr val="DDE89A"/>
      </a:lt1>
      <a:dk2>
        <a:srgbClr val="329A2A"/>
      </a:dk2>
      <a:lt2>
        <a:srgbClr val="185E25"/>
      </a:lt2>
      <a:accent1>
        <a:srgbClr val="80CB35"/>
      </a:accent1>
      <a:accent2>
        <a:srgbClr val="518CD3"/>
      </a:accent2>
      <a:accent3>
        <a:srgbClr val="ADCAAC"/>
      </a:accent3>
      <a:accent4>
        <a:srgbClr val="BDC683"/>
      </a:accent4>
      <a:accent5>
        <a:srgbClr val="C0E2AE"/>
      </a:accent5>
      <a:accent6>
        <a:srgbClr val="497EBF"/>
      </a:accent6>
      <a:hlink>
        <a:srgbClr val="E15D7C"/>
      </a:hlink>
      <a:folHlink>
        <a:srgbClr val="DB915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808080"/>
        </a:dk1>
        <a:lt1>
          <a:srgbClr val="EADCC0"/>
        </a:lt1>
        <a:dk2>
          <a:srgbClr val="F97407"/>
        </a:dk2>
        <a:lt2>
          <a:srgbClr val="E65D00"/>
        </a:lt2>
        <a:accent1>
          <a:srgbClr val="FBCF2D"/>
        </a:accent1>
        <a:accent2>
          <a:srgbClr val="5C8CDA"/>
        </a:accent2>
        <a:accent3>
          <a:srgbClr val="FBBCAA"/>
        </a:accent3>
        <a:accent4>
          <a:srgbClr val="C8BCA4"/>
        </a:accent4>
        <a:accent5>
          <a:srgbClr val="FDE4AD"/>
        </a:accent5>
        <a:accent6>
          <a:srgbClr val="537EC5"/>
        </a:accent6>
        <a:hlink>
          <a:srgbClr val="87D242"/>
        </a:hlink>
        <a:folHlink>
          <a:srgbClr val="DA647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808080"/>
        </a:dk1>
        <a:lt1>
          <a:srgbClr val="9BD3E5"/>
        </a:lt1>
        <a:dk2>
          <a:srgbClr val="357DA9"/>
        </a:dk2>
        <a:lt2>
          <a:srgbClr val="101C56"/>
        </a:lt2>
        <a:accent1>
          <a:srgbClr val="58BECC"/>
        </a:accent1>
        <a:accent2>
          <a:srgbClr val="8A5BDF"/>
        </a:accent2>
        <a:accent3>
          <a:srgbClr val="AEBFD1"/>
        </a:accent3>
        <a:accent4>
          <a:srgbClr val="84B4C3"/>
        </a:accent4>
        <a:accent5>
          <a:srgbClr val="B4DBE2"/>
        </a:accent5>
        <a:accent6>
          <a:srgbClr val="7D52CA"/>
        </a:accent6>
        <a:hlink>
          <a:srgbClr val="6ECC4C"/>
        </a:hlink>
        <a:folHlink>
          <a:srgbClr val="DD693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808080"/>
        </a:dk1>
        <a:lt1>
          <a:srgbClr val="DDE89A"/>
        </a:lt1>
        <a:dk2>
          <a:srgbClr val="329A2A"/>
        </a:dk2>
        <a:lt2>
          <a:srgbClr val="185E25"/>
        </a:lt2>
        <a:accent1>
          <a:srgbClr val="80CB35"/>
        </a:accent1>
        <a:accent2>
          <a:srgbClr val="518CD3"/>
        </a:accent2>
        <a:accent3>
          <a:srgbClr val="ADCAAC"/>
        </a:accent3>
        <a:accent4>
          <a:srgbClr val="BDC683"/>
        </a:accent4>
        <a:accent5>
          <a:srgbClr val="C0E2AE"/>
        </a:accent5>
        <a:accent6>
          <a:srgbClr val="497EBF"/>
        </a:accent6>
        <a:hlink>
          <a:srgbClr val="E15D7C"/>
        </a:hlink>
        <a:folHlink>
          <a:srgbClr val="DB915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574TGp_natural_light_ani</Template>
  <TotalTime>127</TotalTime>
  <Words>58</Words>
  <Application>Microsoft Office PowerPoint</Application>
  <PresentationFormat>Presentación en pantalla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AOvando J</dc:creator>
  <cp:lastModifiedBy>Israel Antonio Gomez</cp:lastModifiedBy>
  <cp:revision>5</cp:revision>
  <dcterms:created xsi:type="dcterms:W3CDTF">2016-09-21T18:48:47Z</dcterms:created>
  <dcterms:modified xsi:type="dcterms:W3CDTF">2016-10-05T18:28:16Z</dcterms:modified>
</cp:coreProperties>
</file>